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5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6.jpg" ContentType="image/png"/>
  <Override PartName="/ppt/media/image27.jpg" ContentType="image/png"/>
  <Override PartName="/ppt/media/image28.jpg" ContentType="image/png"/>
  <Override PartName="/ppt/media/image29.jpg" ContentType="image/png"/>
  <Override PartName="/ppt/media/image30.jpg" ContentType="image/png"/>
  <Override PartName="/ppt/media/image31.jpg" ContentType="image/png"/>
  <Override PartName="/ppt/media/image32.jpg" ContentType="image/png"/>
  <Override PartName="/ppt/media/image33.jpg" ContentType="image/png"/>
  <Override PartName="/ppt/media/image34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2"/>
    <p:sldMasterId id="2147483660" r:id="rId13"/>
  </p:sldMasterIdLst>
  <p:notesMasterIdLst>
    <p:notesMasterId r:id="rId49"/>
  </p:notesMasterIdLst>
  <p:sldIdLst>
    <p:sldId id="391" r:id="rId14"/>
    <p:sldId id="414" r:id="rId15"/>
    <p:sldId id="413" r:id="rId16"/>
    <p:sldId id="425" r:id="rId17"/>
    <p:sldId id="377" r:id="rId18"/>
    <p:sldId id="395" r:id="rId19"/>
    <p:sldId id="394" r:id="rId20"/>
    <p:sldId id="396" r:id="rId21"/>
    <p:sldId id="397" r:id="rId22"/>
    <p:sldId id="398" r:id="rId23"/>
    <p:sldId id="399" r:id="rId24"/>
    <p:sldId id="400" r:id="rId25"/>
    <p:sldId id="401" r:id="rId26"/>
    <p:sldId id="403" r:id="rId27"/>
    <p:sldId id="402" r:id="rId28"/>
    <p:sldId id="404" r:id="rId29"/>
    <p:sldId id="405" r:id="rId30"/>
    <p:sldId id="406" r:id="rId31"/>
    <p:sldId id="407" r:id="rId32"/>
    <p:sldId id="409" r:id="rId33"/>
    <p:sldId id="408" r:id="rId34"/>
    <p:sldId id="410" r:id="rId35"/>
    <p:sldId id="412" r:id="rId36"/>
    <p:sldId id="411" r:id="rId37"/>
    <p:sldId id="419" r:id="rId38"/>
    <p:sldId id="415" r:id="rId39"/>
    <p:sldId id="416" r:id="rId40"/>
    <p:sldId id="417" r:id="rId41"/>
    <p:sldId id="420" r:id="rId42"/>
    <p:sldId id="422" r:id="rId43"/>
    <p:sldId id="421" r:id="rId44"/>
    <p:sldId id="418" r:id="rId45"/>
    <p:sldId id="423" r:id="rId46"/>
    <p:sldId id="424" r:id="rId47"/>
    <p:sldId id="30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  <a:srgbClr val="CC6600"/>
    <a:srgbClr val="A4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9593CD-5AD2-4147-9D22-1F465D519112}" v="15" dt="2021-05-30T13:07:18.5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93" autoAdjust="0"/>
    <p:restoredTop sz="86360" autoAdjust="0"/>
  </p:normalViewPr>
  <p:slideViewPr>
    <p:cSldViewPr snapToGrid="0">
      <p:cViewPr varScale="1">
        <p:scale>
          <a:sx n="151" d="100"/>
          <a:sy n="151" d="100"/>
        </p:scale>
        <p:origin x="4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2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customXml" Target="../customXml/item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tableStyles" Target="tableStyles.xml"/><Relationship Id="rId5" Type="http://schemas.openxmlformats.org/officeDocument/2006/relationships/customXml" Target="../customXml/item5.xml"/><Relationship Id="rId10" Type="http://schemas.openxmlformats.org/officeDocument/2006/relationships/customXml" Target="../customXml/item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8" Type="http://schemas.openxmlformats.org/officeDocument/2006/relationships/customXml" Target="../customXml/item8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1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Marvin R. Imperial" userId="c5118018-74d5-4421-be4d-7197191e5b08" providerId="ADAL" clId="{FEB03BF6-B4BF-401B-963A-EBE146928677}"/>
    <pc:docChg chg="undo custSel addSld delSld modSld sldOrd">
      <pc:chgData name="Joseph Marvin R. Imperial" userId="c5118018-74d5-4421-be4d-7197191e5b08" providerId="ADAL" clId="{FEB03BF6-B4BF-401B-963A-EBE146928677}" dt="2021-05-11T02:21:39.921" v="1794" actId="478"/>
      <pc:docMkLst>
        <pc:docMk/>
      </pc:docMkLst>
      <pc:sldChg chg="modSp">
        <pc:chgData name="Joseph Marvin R. Imperial" userId="c5118018-74d5-4421-be4d-7197191e5b08" providerId="ADAL" clId="{FEB03BF6-B4BF-401B-963A-EBE146928677}" dt="2021-05-03T06:23:12.924" v="36" actId="20577"/>
        <pc:sldMkLst>
          <pc:docMk/>
          <pc:sldMk cId="769809006" sldId="256"/>
        </pc:sldMkLst>
        <pc:spChg chg="mod">
          <ac:chgData name="Joseph Marvin R. Imperial" userId="c5118018-74d5-4421-be4d-7197191e5b08" providerId="ADAL" clId="{FEB03BF6-B4BF-401B-963A-EBE146928677}" dt="2021-05-03T06:23:12.924" v="36" actId="20577"/>
          <ac:spMkLst>
            <pc:docMk/>
            <pc:sldMk cId="769809006" sldId="256"/>
            <ac:spMk id="12" creationId="{3B95F0FF-3312-4F15-A3FC-1E4D0A0C4CA3}"/>
          </ac:spMkLst>
        </pc:spChg>
      </pc:sldChg>
    </pc:docChg>
  </pc:docChgLst>
  <pc:docChgLst>
    <pc:chgData name="Joseph Marvin R. Imperial" userId="c5118018-74d5-4421-be4d-7197191e5b08" providerId="ADAL" clId="{70D03E3A-137A-44E5-9725-706554D6E372}"/>
    <pc:docChg chg="undo custSel addSld delSld modSld sldOrd">
      <pc:chgData name="Joseph Marvin R. Imperial" userId="c5118018-74d5-4421-be4d-7197191e5b08" providerId="ADAL" clId="{70D03E3A-137A-44E5-9725-706554D6E372}" dt="2021-04-10T13:20:12.491" v="1565" actId="47"/>
      <pc:docMkLst>
        <pc:docMk/>
      </pc:docMkLst>
    </pc:docChg>
  </pc:docChgLst>
  <pc:docChgLst>
    <pc:chgData name="Joseph Marvin R. Imperial" userId="c5118018-74d5-4421-be4d-7197191e5b08" providerId="ADAL" clId="{AB9EEC7B-5938-AB4A-BBF1-2D08914B856E}"/>
    <pc:docChg chg="addSld delSld">
      <pc:chgData name="Joseph Marvin R. Imperial" userId="c5118018-74d5-4421-be4d-7197191e5b08" providerId="ADAL" clId="{AB9EEC7B-5938-AB4A-BBF1-2D08914B856E}" dt="2021-04-20T00:57:02.237" v="3" actId="2696"/>
      <pc:docMkLst>
        <pc:docMk/>
      </pc:docMkLst>
    </pc:docChg>
  </pc:docChgLst>
  <pc:docChgLst>
    <pc:chgData name="Joseph Marvin R. Imperial" userId="c5118018-74d5-4421-be4d-7197191e5b08" providerId="ADAL" clId="{8B587F43-1B51-4416-B410-57F8B9E236B1}"/>
    <pc:docChg chg="undo custSel addSld delSld modSld">
      <pc:chgData name="Joseph Marvin R. Imperial" userId="c5118018-74d5-4421-be4d-7197191e5b08" providerId="ADAL" clId="{8B587F43-1B51-4416-B410-57F8B9E236B1}" dt="2021-03-24T12:30:06.351" v="559" actId="5793"/>
      <pc:docMkLst>
        <pc:docMk/>
      </pc:docMkLst>
    </pc:docChg>
  </pc:docChgLst>
  <pc:docChgLst>
    <pc:chgData name="Joseph Marvin R. Imperial" userId="c5118018-74d5-4421-be4d-7197191e5b08" providerId="ADAL" clId="{7B9593CD-5AD2-4147-9D22-1F465D519112}"/>
    <pc:docChg chg="undo custSel addSld delSld modSld">
      <pc:chgData name="Joseph Marvin R. Imperial" userId="c5118018-74d5-4421-be4d-7197191e5b08" providerId="ADAL" clId="{7B9593CD-5AD2-4147-9D22-1F465D519112}" dt="2021-05-30T13:07:18.514" v="224"/>
      <pc:docMkLst>
        <pc:docMk/>
      </pc:docMkLst>
      <pc:sldChg chg="modSp">
        <pc:chgData name="Joseph Marvin R. Imperial" userId="c5118018-74d5-4421-be4d-7197191e5b08" providerId="ADAL" clId="{7B9593CD-5AD2-4147-9D22-1F465D519112}" dt="2021-05-30T12:10:49.020" v="19" actId="20577"/>
        <pc:sldMkLst>
          <pc:docMk/>
          <pc:sldMk cId="769809006" sldId="256"/>
        </pc:sldMkLst>
        <pc:spChg chg="mod">
          <ac:chgData name="Joseph Marvin R. Imperial" userId="c5118018-74d5-4421-be4d-7197191e5b08" providerId="ADAL" clId="{7B9593CD-5AD2-4147-9D22-1F465D519112}" dt="2021-05-30T12:10:49.020" v="19" actId="20577"/>
          <ac:spMkLst>
            <pc:docMk/>
            <pc:sldMk cId="769809006" sldId="256"/>
            <ac:spMk id="12" creationId="{3B95F0FF-3312-4F15-A3FC-1E4D0A0C4CA3}"/>
          </ac:spMkLst>
        </pc:spChg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967792713" sldId="336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296704892" sldId="337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4049928827" sldId="338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1868837627" sldId="339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2301940745" sldId="340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2949170268" sldId="341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055363422" sldId="342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1569310516" sldId="343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851685677" sldId="344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431542612" sldId="348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292625666" sldId="353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4044746734" sldId="354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1387911841" sldId="355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4004444735" sldId="356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82311154" sldId="357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082460575" sldId="358"/>
        </pc:sldMkLst>
      </pc:sldChg>
      <pc:sldChg chg="addSp delSp modSp">
        <pc:chgData name="Joseph Marvin R. Imperial" userId="c5118018-74d5-4421-be4d-7197191e5b08" providerId="ADAL" clId="{7B9593CD-5AD2-4147-9D22-1F465D519112}" dt="2021-05-30T12:20:21.575" v="160" actId="14100"/>
        <pc:sldMkLst>
          <pc:docMk/>
          <pc:sldMk cId="3904011051" sldId="359"/>
        </pc:sldMkLst>
        <pc:spChg chg="mod">
          <ac:chgData name="Joseph Marvin R. Imperial" userId="c5118018-74d5-4421-be4d-7197191e5b08" providerId="ADAL" clId="{7B9593CD-5AD2-4147-9D22-1F465D519112}" dt="2021-05-30T12:19:36.180" v="150" actId="20577"/>
          <ac:spMkLst>
            <pc:docMk/>
            <pc:sldMk cId="3904011051" sldId="359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7B9593CD-5AD2-4147-9D22-1F465D519112}" dt="2021-05-30T12:20:21.575" v="160" actId="14100"/>
          <ac:spMkLst>
            <pc:docMk/>
            <pc:sldMk cId="3904011051" sldId="359"/>
            <ac:spMk id="10" creationId="{D5BBEC35-40CA-42D4-BC38-E13B39A6DA8E}"/>
          </ac:spMkLst>
        </pc:spChg>
        <pc:picChg chg="add mod">
          <ac:chgData name="Joseph Marvin R. Imperial" userId="c5118018-74d5-4421-be4d-7197191e5b08" providerId="ADAL" clId="{7B9593CD-5AD2-4147-9D22-1F465D519112}" dt="2021-05-30T12:20:10.813" v="158" actId="1076"/>
          <ac:picMkLst>
            <pc:docMk/>
            <pc:sldMk cId="3904011051" sldId="359"/>
            <ac:picMk id="1026" creationId="{1AF94212-A2E3-4A3D-887B-04264313AE75}"/>
          </ac:picMkLst>
        </pc:picChg>
        <pc:inkChg chg="del">
          <ac:chgData name="Joseph Marvin R. Imperial" userId="c5118018-74d5-4421-be4d-7197191e5b08" providerId="ADAL" clId="{7B9593CD-5AD2-4147-9D22-1F465D519112}" dt="2021-05-30T12:10:55.752" v="21" actId="478"/>
          <ac:inkMkLst>
            <pc:docMk/>
            <pc:sldMk cId="3904011051" sldId="359"/>
            <ac:inkMk id="2" creationId="{0DF12781-546F-4EED-BF83-34DB409A7421}"/>
          </ac:inkMkLst>
        </pc:inkChg>
      </pc:sldChg>
      <pc:sldChg chg="addSp modSp add">
        <pc:chgData name="Joseph Marvin R. Imperial" userId="c5118018-74d5-4421-be4d-7197191e5b08" providerId="ADAL" clId="{7B9593CD-5AD2-4147-9D22-1F465D519112}" dt="2021-05-30T12:29:21.732" v="192" actId="1076"/>
        <pc:sldMkLst>
          <pc:docMk/>
          <pc:sldMk cId="3295718141" sldId="360"/>
        </pc:sldMkLst>
        <pc:picChg chg="add mod">
          <ac:chgData name="Joseph Marvin R. Imperial" userId="c5118018-74d5-4421-be4d-7197191e5b08" providerId="ADAL" clId="{7B9593CD-5AD2-4147-9D22-1F465D519112}" dt="2021-05-30T12:29:21.732" v="192" actId="1076"/>
          <ac:picMkLst>
            <pc:docMk/>
            <pc:sldMk cId="3295718141" sldId="360"/>
            <ac:picMk id="2" creationId="{15BD23B1-43D5-4685-9839-FAADF8AAD8FA}"/>
          </ac:picMkLst>
        </pc:picChg>
      </pc:sldChg>
      <pc:sldChg chg="del">
        <pc:chgData name="Joseph Marvin R. Imperial" userId="c5118018-74d5-4421-be4d-7197191e5b08" providerId="ADAL" clId="{7B9593CD-5AD2-4147-9D22-1F465D519112}" dt="2021-05-30T12:10:59.249" v="23" actId="47"/>
        <pc:sldMkLst>
          <pc:docMk/>
          <pc:sldMk cId="3514676008" sldId="360"/>
        </pc:sldMkLst>
      </pc:sldChg>
      <pc:sldChg chg="addSp delSp add">
        <pc:chgData name="Joseph Marvin R. Imperial" userId="c5118018-74d5-4421-be4d-7197191e5b08" providerId="ADAL" clId="{7B9593CD-5AD2-4147-9D22-1F465D519112}" dt="2021-05-30T13:07:18.514" v="224"/>
        <pc:sldMkLst>
          <pc:docMk/>
          <pc:sldMk cId="1418044141" sldId="361"/>
        </pc:sldMkLst>
        <pc:spChg chg="del">
          <ac:chgData name="Joseph Marvin R. Imperial" userId="c5118018-74d5-4421-be4d-7197191e5b08" providerId="ADAL" clId="{7B9593CD-5AD2-4147-9D22-1F465D519112}" dt="2021-05-30T13:07:05.659" v="219"/>
          <ac:spMkLst>
            <pc:docMk/>
            <pc:sldMk cId="1418044141" sldId="361"/>
            <ac:spMk id="5" creationId="{EC47D021-EEC4-42AC-B4C3-BC584CB5BC9D}"/>
          </ac:spMkLst>
        </pc:spChg>
        <pc:spChg chg="del">
          <ac:chgData name="Joseph Marvin R. Imperial" userId="c5118018-74d5-4421-be4d-7197191e5b08" providerId="ADAL" clId="{7B9593CD-5AD2-4147-9D22-1F465D519112}" dt="2021-05-30T13:07:05.659" v="219"/>
          <ac:spMkLst>
            <pc:docMk/>
            <pc:sldMk cId="1418044141" sldId="361"/>
            <ac:spMk id="10" creationId="{D5BBEC35-40CA-42D4-BC38-E13B39A6DA8E}"/>
          </ac:spMkLst>
        </pc:spChg>
        <pc:spChg chg="del">
          <ac:chgData name="Joseph Marvin R. Imperial" userId="c5118018-74d5-4421-be4d-7197191e5b08" providerId="ADAL" clId="{7B9593CD-5AD2-4147-9D22-1F465D519112}" dt="2021-05-30T13:07:14.947" v="221" actId="478"/>
          <ac:spMkLst>
            <pc:docMk/>
            <pc:sldMk cId="1418044141" sldId="361"/>
            <ac:spMk id="13" creationId="{251B30DC-ACC5-404F-B51D-13612F115E3E}"/>
          </ac:spMkLst>
        </pc:spChg>
        <pc:spChg chg="del">
          <ac:chgData name="Joseph Marvin R. Imperial" userId="c5118018-74d5-4421-be4d-7197191e5b08" providerId="ADAL" clId="{7B9593CD-5AD2-4147-9D22-1F465D519112}" dt="2021-05-30T13:07:17.659" v="223" actId="478"/>
          <ac:spMkLst>
            <pc:docMk/>
            <pc:sldMk cId="1418044141" sldId="361"/>
            <ac:spMk id="14" creationId="{ACC57CA2-30CA-4DDD-A941-8B9CC393DAFA}"/>
          </ac:spMkLst>
        </pc:spChg>
        <pc:spChg chg="del">
          <ac:chgData name="Joseph Marvin R. Imperial" userId="c5118018-74d5-4421-be4d-7197191e5b08" providerId="ADAL" clId="{7B9593CD-5AD2-4147-9D22-1F465D519112}" dt="2021-05-30T13:07:16.623" v="222" actId="478"/>
          <ac:spMkLst>
            <pc:docMk/>
            <pc:sldMk cId="1418044141" sldId="361"/>
            <ac:spMk id="15" creationId="{31237222-F604-49F1-8989-AF06AF20EDD3}"/>
          </ac:spMkLst>
        </pc:spChg>
        <pc:picChg chg="add">
          <ac:chgData name="Joseph Marvin R. Imperial" userId="c5118018-74d5-4421-be4d-7197191e5b08" providerId="ADAL" clId="{7B9593CD-5AD2-4147-9D22-1F465D519112}" dt="2021-05-30T13:07:18.514" v="224"/>
          <ac:picMkLst>
            <pc:docMk/>
            <pc:sldMk cId="1418044141" sldId="361"/>
            <ac:picMk id="12" creationId="{59E308A4-4144-4EED-968F-9032B0988726}"/>
          </ac:picMkLst>
        </pc:picChg>
        <pc:picChg chg="add del">
          <ac:chgData name="Joseph Marvin R. Imperial" userId="c5118018-74d5-4421-be4d-7197191e5b08" providerId="ADAL" clId="{7B9593CD-5AD2-4147-9D22-1F465D519112}" dt="2021-05-30T13:07:07.619" v="220" actId="21"/>
          <ac:picMkLst>
            <pc:docMk/>
            <pc:sldMk cId="1418044141" sldId="361"/>
            <ac:picMk id="2050" creationId="{6657BC6F-78C4-4FBF-9EC4-6220935BFD4D}"/>
          </ac:picMkLst>
        </pc:picChg>
      </pc:sldChg>
      <pc:sldChg chg="add">
        <pc:chgData name="Joseph Marvin R. Imperial" userId="c5118018-74d5-4421-be4d-7197191e5b08" providerId="ADAL" clId="{7B9593CD-5AD2-4147-9D22-1F465D519112}" dt="2021-05-30T12:11:01.086" v="29"/>
        <pc:sldMkLst>
          <pc:docMk/>
          <pc:sldMk cId="2961352316" sldId="362"/>
        </pc:sldMkLst>
      </pc:sldChg>
      <pc:sldChg chg="add">
        <pc:chgData name="Joseph Marvin R. Imperial" userId="c5118018-74d5-4421-be4d-7197191e5b08" providerId="ADAL" clId="{7B9593CD-5AD2-4147-9D22-1F465D519112}" dt="2021-05-30T12:11:01.124" v="31"/>
        <pc:sldMkLst>
          <pc:docMk/>
          <pc:sldMk cId="1731150492" sldId="363"/>
        </pc:sldMkLst>
      </pc:sldChg>
      <pc:sldChg chg="add">
        <pc:chgData name="Joseph Marvin R. Imperial" userId="c5118018-74d5-4421-be4d-7197191e5b08" providerId="ADAL" clId="{7B9593CD-5AD2-4147-9D22-1F465D519112}" dt="2021-05-30T12:11:01.586" v="33"/>
        <pc:sldMkLst>
          <pc:docMk/>
          <pc:sldMk cId="2065730664" sldId="364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717267765" sldId="365"/>
        </pc:sldMkLst>
      </pc:sldChg>
      <pc:sldChg chg="add">
        <pc:chgData name="Joseph Marvin R. Imperial" userId="c5118018-74d5-4421-be4d-7197191e5b08" providerId="ADAL" clId="{7B9593CD-5AD2-4147-9D22-1F465D519112}" dt="2021-05-30T12:11:01.754" v="35"/>
        <pc:sldMkLst>
          <pc:docMk/>
          <pc:sldMk cId="3307047475" sldId="365"/>
        </pc:sldMkLst>
      </pc:sldChg>
      <pc:sldChg chg="add">
        <pc:chgData name="Joseph Marvin R. Imperial" userId="c5118018-74d5-4421-be4d-7197191e5b08" providerId="ADAL" clId="{7B9593CD-5AD2-4147-9D22-1F465D519112}" dt="2021-05-30T12:11:01.904" v="37"/>
        <pc:sldMkLst>
          <pc:docMk/>
          <pc:sldMk cId="1639946181" sldId="366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242638472" sldId="366"/>
        </pc:sldMkLst>
      </pc:sldChg>
      <pc:sldChg chg="add">
        <pc:chgData name="Joseph Marvin R. Imperial" userId="c5118018-74d5-4421-be4d-7197191e5b08" providerId="ADAL" clId="{7B9593CD-5AD2-4147-9D22-1F465D519112}" dt="2021-05-30T12:11:02.317" v="39"/>
        <pc:sldMkLst>
          <pc:docMk/>
          <pc:sldMk cId="3983364693" sldId="367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4258139964" sldId="367"/>
        </pc:sldMkLst>
      </pc:sldChg>
      <pc:sldChg chg="add">
        <pc:chgData name="Joseph Marvin R. Imperial" userId="c5118018-74d5-4421-be4d-7197191e5b08" providerId="ADAL" clId="{7B9593CD-5AD2-4147-9D22-1F465D519112}" dt="2021-05-30T12:11:02.534" v="41"/>
        <pc:sldMkLst>
          <pc:docMk/>
          <pc:sldMk cId="192861902" sldId="368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1157335689" sldId="368"/>
        </pc:sldMkLst>
      </pc:sldChg>
      <pc:sldChg chg="add">
        <pc:chgData name="Joseph Marvin R. Imperial" userId="c5118018-74d5-4421-be4d-7197191e5b08" providerId="ADAL" clId="{7B9593CD-5AD2-4147-9D22-1F465D519112}" dt="2021-05-30T12:11:02.705" v="43"/>
        <pc:sldMkLst>
          <pc:docMk/>
          <pc:sldMk cId="2862533806" sldId="369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965506370" sldId="369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632298179" sldId="370"/>
        </pc:sldMkLst>
      </pc:sldChg>
      <pc:sldChg chg="modSp add">
        <pc:chgData name="Joseph Marvin R. Imperial" userId="c5118018-74d5-4421-be4d-7197191e5b08" providerId="ADAL" clId="{7B9593CD-5AD2-4147-9D22-1F465D519112}" dt="2021-05-30T12:17:17.775" v="119" actId="113"/>
        <pc:sldMkLst>
          <pc:docMk/>
          <pc:sldMk cId="4054941394" sldId="370"/>
        </pc:sldMkLst>
        <pc:spChg chg="mod">
          <ac:chgData name="Joseph Marvin R. Imperial" userId="c5118018-74d5-4421-be4d-7197191e5b08" providerId="ADAL" clId="{7B9593CD-5AD2-4147-9D22-1F465D519112}" dt="2021-05-30T12:17:03.820" v="114" actId="20577"/>
          <ac:spMkLst>
            <pc:docMk/>
            <pc:sldMk cId="4054941394" sldId="370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7B9593CD-5AD2-4147-9D22-1F465D519112}" dt="2021-05-30T12:17:17.775" v="119" actId="113"/>
          <ac:spMkLst>
            <pc:docMk/>
            <pc:sldMk cId="4054941394" sldId="370"/>
            <ac:spMk id="10" creationId="{D5BBEC35-40CA-42D4-BC38-E13B39A6DA8E}"/>
          </ac:spMkLst>
        </pc:spChg>
      </pc:sldChg>
      <pc:sldChg chg="modSp add">
        <pc:chgData name="Joseph Marvin R. Imperial" userId="c5118018-74d5-4421-be4d-7197191e5b08" providerId="ADAL" clId="{7B9593CD-5AD2-4147-9D22-1F465D519112}" dt="2021-05-30T12:20:58.339" v="182" actId="20577"/>
        <pc:sldMkLst>
          <pc:docMk/>
          <pc:sldMk cId="195386831" sldId="371"/>
        </pc:sldMkLst>
        <pc:spChg chg="mod">
          <ac:chgData name="Joseph Marvin R. Imperial" userId="c5118018-74d5-4421-be4d-7197191e5b08" providerId="ADAL" clId="{7B9593CD-5AD2-4147-9D22-1F465D519112}" dt="2021-05-30T12:20:58.339" v="182" actId="20577"/>
          <ac:spMkLst>
            <pc:docMk/>
            <pc:sldMk cId="195386831" sldId="371"/>
            <ac:spMk id="10" creationId="{D5BBEC35-40CA-42D4-BC38-E13B39A6DA8E}"/>
          </ac:spMkLst>
        </pc:spChg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942827210" sldId="371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576394960" sldId="372"/>
        </pc:sldMkLst>
      </pc:sldChg>
      <pc:sldChg chg="modSp add">
        <pc:chgData name="Joseph Marvin R. Imperial" userId="c5118018-74d5-4421-be4d-7197191e5b08" providerId="ADAL" clId="{7B9593CD-5AD2-4147-9D22-1F465D519112}" dt="2021-05-30T12:25:38.352" v="188" actId="20577"/>
        <pc:sldMkLst>
          <pc:docMk/>
          <pc:sldMk cId="1969793757" sldId="372"/>
        </pc:sldMkLst>
        <pc:spChg chg="mod">
          <ac:chgData name="Joseph Marvin R. Imperial" userId="c5118018-74d5-4421-be4d-7197191e5b08" providerId="ADAL" clId="{7B9593CD-5AD2-4147-9D22-1F465D519112}" dt="2021-05-30T12:25:38.352" v="188" actId="20577"/>
          <ac:spMkLst>
            <pc:docMk/>
            <pc:sldMk cId="1969793757" sldId="372"/>
            <ac:spMk id="10" creationId="{D5BBEC35-40CA-42D4-BC38-E13B39A6DA8E}"/>
          </ac:spMkLst>
        </pc:spChg>
      </pc:sldChg>
      <pc:sldChg chg="addSp modSp add">
        <pc:chgData name="Joseph Marvin R. Imperial" userId="c5118018-74d5-4421-be4d-7197191e5b08" providerId="ADAL" clId="{7B9593CD-5AD2-4147-9D22-1F465D519112}" dt="2021-05-30T12:42:59.556" v="217" actId="1076"/>
        <pc:sldMkLst>
          <pc:docMk/>
          <pc:sldMk cId="1270611829" sldId="373"/>
        </pc:sldMkLst>
        <pc:spChg chg="mod">
          <ac:chgData name="Joseph Marvin R. Imperial" userId="c5118018-74d5-4421-be4d-7197191e5b08" providerId="ADAL" clId="{7B9593CD-5AD2-4147-9D22-1F465D519112}" dt="2021-05-30T12:42:55.067" v="213" actId="20577"/>
          <ac:spMkLst>
            <pc:docMk/>
            <pc:sldMk cId="1270611829" sldId="373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7B9593CD-5AD2-4147-9D22-1F465D519112}" dt="2021-05-30T12:42:57.350" v="215" actId="5793"/>
          <ac:spMkLst>
            <pc:docMk/>
            <pc:sldMk cId="1270611829" sldId="373"/>
            <ac:spMk id="10" creationId="{D5BBEC35-40CA-42D4-BC38-E13B39A6DA8E}"/>
          </ac:spMkLst>
        </pc:spChg>
        <pc:picChg chg="add mod">
          <ac:chgData name="Joseph Marvin R. Imperial" userId="c5118018-74d5-4421-be4d-7197191e5b08" providerId="ADAL" clId="{7B9593CD-5AD2-4147-9D22-1F465D519112}" dt="2021-05-30T12:42:59.556" v="217" actId="1076"/>
          <ac:picMkLst>
            <pc:docMk/>
            <pc:sldMk cId="1270611829" sldId="373"/>
            <ac:picMk id="2" creationId="{E9A140F0-83DD-4A4A-B04B-6120197CB46D}"/>
          </ac:picMkLst>
        </pc:picChg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2596101634" sldId="373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94910794" sldId="374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659336731" sldId="375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1120088583" sldId="377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2746948870" sldId="378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403460370" sldId="380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478421773" sldId="381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2626397153" sldId="382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713267183" sldId="383"/>
        </pc:sldMkLst>
      </pc:sldChg>
    </pc:docChg>
  </pc:docChgLst>
  <pc:docChgLst>
    <pc:chgData name="Joseph Marvin R. Imperial" userId="c5118018-74d5-4421-be4d-7197191e5b08" providerId="ADAL" clId="{ADAC384E-8ED7-4287-AEF6-F4B3D17184E0}"/>
    <pc:docChg chg="undo custSel addSld delSld modSld sldOrd">
      <pc:chgData name="Joseph Marvin R. Imperial" userId="c5118018-74d5-4421-be4d-7197191e5b08" providerId="ADAL" clId="{ADAC384E-8ED7-4287-AEF6-F4B3D17184E0}" dt="2021-04-20T00:37:47.641" v="1593"/>
      <pc:docMkLst>
        <pc:docMk/>
      </pc:docMkLst>
      <pc:sldChg chg="modSp">
        <pc:chgData name="Joseph Marvin R. Imperial" userId="c5118018-74d5-4421-be4d-7197191e5b08" providerId="ADAL" clId="{ADAC384E-8ED7-4287-AEF6-F4B3D17184E0}" dt="2021-04-17T06:34:45.425" v="11" actId="20577"/>
        <pc:sldMkLst>
          <pc:docMk/>
          <pc:sldMk cId="769809006" sldId="256"/>
        </pc:sldMkLst>
        <pc:spChg chg="mod">
          <ac:chgData name="Joseph Marvin R. Imperial" userId="c5118018-74d5-4421-be4d-7197191e5b08" providerId="ADAL" clId="{ADAC384E-8ED7-4287-AEF6-F4B3D17184E0}" dt="2021-04-17T06:34:45.425" v="11" actId="20577"/>
          <ac:spMkLst>
            <pc:docMk/>
            <pc:sldMk cId="769809006" sldId="256"/>
            <ac:spMk id="12" creationId="{3B95F0FF-3312-4F15-A3FC-1E4D0A0C4CA3}"/>
          </ac:spMkLst>
        </pc:spChg>
      </pc:sldChg>
      <pc:sldChg chg="modSp add ord">
        <pc:chgData name="Joseph Marvin R. Imperial" userId="c5118018-74d5-4421-be4d-7197191e5b08" providerId="ADAL" clId="{ADAC384E-8ED7-4287-AEF6-F4B3D17184E0}" dt="2021-04-19T22:21:04.588" v="1414" actId="5793"/>
        <pc:sldMkLst>
          <pc:docMk/>
          <pc:sldMk cId="31654266" sldId="305"/>
        </pc:sldMkLst>
        <pc:spChg chg="mod">
          <ac:chgData name="Joseph Marvin R. Imperial" userId="c5118018-74d5-4421-be4d-7197191e5b08" providerId="ADAL" clId="{ADAC384E-8ED7-4287-AEF6-F4B3D17184E0}" dt="2021-04-19T22:19:43.158" v="1237" actId="20577"/>
          <ac:spMkLst>
            <pc:docMk/>
            <pc:sldMk cId="31654266" sldId="305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ADAC384E-8ED7-4287-AEF6-F4B3D17184E0}" dt="2021-04-19T22:21:04.588" v="1414" actId="5793"/>
          <ac:spMkLst>
            <pc:docMk/>
            <pc:sldMk cId="31654266" sldId="305"/>
            <ac:spMk id="10" creationId="{D5BBEC35-40CA-42D4-BC38-E13B39A6DA8E}"/>
          </ac:spMkLst>
        </pc:spChg>
      </pc:sldChg>
    </pc:docChg>
  </pc:docChgLst>
  <pc:docChgLst>
    <pc:chgData name="Joseph Marvin R. Imperial" userId="c5118018-74d5-4421-be4d-7197191e5b08" providerId="ADAL" clId="{792B2ED9-4693-4907-A64D-B6C5E3A28BD0}"/>
    <pc:docChg chg="undo custSel addSld delSld modSld sldOrd">
      <pc:chgData name="Joseph Marvin R. Imperial" userId="c5118018-74d5-4421-be4d-7197191e5b08" providerId="ADAL" clId="{792B2ED9-4693-4907-A64D-B6C5E3A28BD0}" dt="2021-05-14T13:54:42.888" v="93"/>
      <pc:docMkLst>
        <pc:docMk/>
      </pc:docMkLst>
      <pc:sldChg chg="modSp">
        <pc:chgData name="Joseph Marvin R. Imperial" userId="c5118018-74d5-4421-be4d-7197191e5b08" providerId="ADAL" clId="{792B2ED9-4693-4907-A64D-B6C5E3A28BD0}" dt="2021-05-14T13:52:36.079" v="43" actId="20577"/>
        <pc:sldMkLst>
          <pc:docMk/>
          <pc:sldMk cId="769809006" sldId="256"/>
        </pc:sldMkLst>
        <pc:spChg chg="mod">
          <ac:chgData name="Joseph Marvin R. Imperial" userId="c5118018-74d5-4421-be4d-7197191e5b08" providerId="ADAL" clId="{792B2ED9-4693-4907-A64D-B6C5E3A28BD0}" dt="2021-05-14T13:52:36.079" v="43" actId="20577"/>
          <ac:spMkLst>
            <pc:docMk/>
            <pc:sldMk cId="769809006" sldId="256"/>
            <ac:spMk id="12" creationId="{3B95F0FF-3312-4F15-A3FC-1E4D0A0C4CA3}"/>
          </ac:spMkLst>
        </pc:spChg>
      </pc:sldChg>
    </pc:docChg>
  </pc:docChgLst>
  <pc:docChgLst>
    <pc:chgData name="Joseph Marvin R. Imperial" userId="c5118018-74d5-4421-be4d-7197191e5b08" providerId="ADAL" clId="{CFD36D65-228D-4335-8677-82884EF40B5B}"/>
    <pc:docChg chg="custSel modSld">
      <pc:chgData name="Joseph Marvin R. Imperial" userId="c5118018-74d5-4421-be4d-7197191e5b08" providerId="ADAL" clId="{CFD36D65-228D-4335-8677-82884EF40B5B}" dt="2021-04-06T01:12:42.719" v="303" actId="20577"/>
      <pc:docMkLst>
        <pc:docMk/>
      </pc:docMkLst>
    </pc:docChg>
  </pc:docChgLst>
  <pc:docChgLst>
    <pc:chgData name="Joseph Marvin R. Imperial" userId="c5118018-74d5-4421-be4d-7197191e5b08" providerId="ADAL" clId="{F8716A2D-2C8A-4D59-956D-1EDCDCBEF5C0}"/>
    <pc:docChg chg="undo custSel addSld modSld sldOrd">
      <pc:chgData name="Joseph Marvin R. Imperial" userId="c5118018-74d5-4421-be4d-7197191e5b08" providerId="ADAL" clId="{F8716A2D-2C8A-4D59-956D-1EDCDCBEF5C0}" dt="2021-04-13T02:19:07.439" v="514" actId="20577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EA480-FAED-44A7-B0CF-D7F3DF7642EB}" type="datetimeFigureOut">
              <a:rPr lang="en-PH" smtClean="0"/>
              <a:t>02/06/2023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F1461-96C2-4222-BBBB-83024B2ACE3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48616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off with state S using action A</a:t>
            </a:r>
          </a:p>
          <a:p>
            <a:endParaRPr lang="en-US" dirty="0"/>
          </a:p>
          <a:p>
            <a:r>
              <a:rPr lang="en-US" dirty="0"/>
              <a:t>Sample from the environment to see what reward R we end up in and what state S we end up in.</a:t>
            </a:r>
          </a:p>
          <a:p>
            <a:endParaRPr lang="en-US" dirty="0"/>
          </a:p>
          <a:p>
            <a:r>
              <a:rPr lang="en-US" dirty="0"/>
              <a:t>We sample our own policy at that next state S1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69703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off with state S using action A</a:t>
            </a:r>
          </a:p>
          <a:p>
            <a:endParaRPr lang="en-US" dirty="0"/>
          </a:p>
          <a:p>
            <a:r>
              <a:rPr lang="en-US" dirty="0"/>
              <a:t>Sample from the environment to see what reward R we end up in and what state S we end up in.</a:t>
            </a:r>
          </a:p>
          <a:p>
            <a:endParaRPr lang="en-US" dirty="0"/>
          </a:p>
          <a:p>
            <a:r>
              <a:rPr lang="en-US" dirty="0"/>
              <a:t>We sample our own policy at that next state S1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76223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B25D-D692-4F23-B4ED-47BAC7905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687E1-5839-4483-9223-97E95F831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3144D-0DAF-4A95-8CE3-9E3003B58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0FA10-0CB8-463A-B120-7085F89FD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04D1B-ADA8-4916-AA04-BC9ECA721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77878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9F04A-7FA5-4E9F-8B54-DB8594A0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752A62-44D3-4EA0-9A11-16784DE8A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A7854-ACC6-4C73-AA94-A6705D069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9F258-510E-4F79-A669-ECAFF6D0F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B6444-D35A-4886-BE14-D09825C7B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3396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2A6291-21AA-4EB6-88CB-52D2FD4E8E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A5A1BE-4462-46EC-BBAE-1AC39802F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6E3CE-84E3-455D-901C-8474EE8B8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4235A-3059-4AF8-B00F-C53C6D1BD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69A31-7A88-401C-A0EF-3B18D0EEE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9936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973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131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0C6F-7F93-42EE-B39A-AE4EC9E83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7BF09-21A7-4F3B-9ED9-BBFB5DF9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ED02A-4EC0-48FB-8CC7-FD15A51AD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19106-9346-479F-9187-1273A35F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9AAD7-8F1C-4DC4-B4E8-C650E496A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7977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BFF23-F845-44D8-95A6-53382C98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8B851-0B9E-4142-9412-01762C257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7C1D1-3809-4770-A127-61D443B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2AA6E-CAA1-423C-8CB2-8EB9E2A2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D1F0F-5C32-45A5-AD00-FC1E0FF3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1977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A8E55-EF63-4434-AA4C-090F91E4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C52D9-9114-49E6-B66B-5CBFB9990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EB7E5-308F-4FD2-AEBC-550EB1B01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8DAF4-52A1-4F4A-8D14-39793A6B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02/06/2023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653C25-A0D0-4BDC-BCAD-219E77A2F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E2776-3ABF-4D50-B5D8-CE9CA13E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4722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1218C-D2A6-4541-BA52-49CC08D47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4D3EF-4885-41BD-B1DA-2D8DB5ABC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403D4-9B77-4EB5-B0A1-E79D4B3BF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31272-9211-4F78-8C0C-1AC0EF66E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B597C7-3D5D-4E45-BF5C-1EB7CC473A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EBA75E-EEDC-4E95-B13D-2B00DB81F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02/06/2023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E97B82-93EE-4E13-8EB8-FA0123C5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4C9F01-7154-49DA-9509-D8FB6BC4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4119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C5756-F873-4E3C-8E36-49E26909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51333D-8F2A-4056-A85B-26F02495F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02/06/2023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20A59F-1B80-466C-998F-47AB3BC52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A4FA4-34A3-49C3-B62F-8BBA35A6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68225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D6E71D-5EF8-41D8-8F71-44DE718DD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02/06/2023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A605E6-2121-4175-9B02-84F3D524B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53DA1-42CA-434F-84BC-9424C17C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79761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DEB3-3A48-4208-8510-7575BA8CE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8C4E7-8664-43D0-B26A-C8A6293E0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F92C1-E474-4315-B1B5-9363CD24F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3FAF5-9312-48A5-9A2B-4353DCBF7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02/06/2023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E88E7-F31D-4B91-BC88-289190D65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66E6A-69C3-4540-90D0-9CD6D51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086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559D-55C6-463C-B812-0BBE76CFC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27B1D3-29E0-4BE4-B89B-4F7CA9904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587EC-458B-497B-AA07-6533097DE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6B5F2-B204-41C8-A514-EA4AFD93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02/06/2023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1BCF4-8179-42AF-9620-F0F4F926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3AC17-18F8-4FDF-9574-4F95B403D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9665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1D338B-0952-4892-A4B2-4C538D51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15304-8128-4E9F-9978-526D69287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EE1AF-429D-4481-9F12-F226EC8CE2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2C046-3488-4271-867B-6B64A28EF1DF}" type="datetimeFigureOut">
              <a:rPr lang="en-PH" smtClean="0"/>
              <a:t>02/06/2023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9E95B-93B1-4DBA-9E1D-9311EF3E3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A94E2-C76D-4DE0-94E9-24E315B27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4751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008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vidsilver.uk/wp-content/uploads/2020/03/intro_RL.pdf" TargetMode="External"/><Relationship Id="rId2" Type="http://schemas.openxmlformats.org/officeDocument/2006/relationships/hyperlink" Target="https://web.stanford.edu/class/cs234/slides/lecture1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0E6401-2C04-467C-AAEB-D904A2EAFC7C}"/>
              </a:ext>
            </a:extLst>
          </p:cNvPr>
          <p:cNvSpPr/>
          <p:nvPr/>
        </p:nvSpPr>
        <p:spPr>
          <a:xfrm>
            <a:off x="2726346" y="1536398"/>
            <a:ext cx="6603023" cy="1037442"/>
          </a:xfrm>
          <a:prstGeom prst="round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 dirty="0">
                <a:solidFill>
                  <a:schemeClr val="bg1"/>
                </a:solidFill>
                <a:latin typeface="Abadi" panose="020B0604020104020204" pitchFamily="34" charset="0"/>
              </a:rPr>
              <a:t>Model Free 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C7CA10-DCF9-4EDB-8E1E-32C3B0F020E9}"/>
              </a:ext>
            </a:extLst>
          </p:cNvPr>
          <p:cNvSpPr txBox="1"/>
          <p:nvPr/>
        </p:nvSpPr>
        <p:spPr>
          <a:xfrm>
            <a:off x="3710355" y="2798965"/>
            <a:ext cx="4369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Elizer</a:t>
            </a:r>
            <a:r>
              <a:rPr lang="en-PH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PH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Ponio</a:t>
            </a:r>
            <a:r>
              <a:rPr lang="en-PH" sz="2400" b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 Jr.</a:t>
            </a:r>
            <a:endParaRPr lang="en-PH" sz="2400" b="1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  <a:p>
            <a:pPr algn="ctr"/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Faculty Member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DB2FD2-DBDA-4BB9-96A3-9CCAACFDF96D}"/>
              </a:ext>
            </a:extLst>
          </p:cNvPr>
          <p:cNvSpPr txBox="1"/>
          <p:nvPr/>
        </p:nvSpPr>
        <p:spPr>
          <a:xfrm>
            <a:off x="2741002" y="3731976"/>
            <a:ext cx="63084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b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Department of Computer Science</a:t>
            </a:r>
          </a:p>
          <a:p>
            <a:pPr algn="ctr"/>
            <a:r>
              <a:rPr lang="en-PH" sz="160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College of Computing and Information Technologies (CCIT)</a:t>
            </a:r>
          </a:p>
          <a:p>
            <a:pPr algn="ctr"/>
            <a:r>
              <a:rPr lang="en-PH" sz="160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726932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PH" sz="3500" b="1" dirty="0">
                <a:latin typeface="+mn-lt"/>
              </a:rPr>
              <a:t>Model Free Policy Iteration using Action-Value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45FE9-4CC3-599F-1AFE-15917C9EE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36" y="1305978"/>
            <a:ext cx="10585128" cy="407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90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PH" sz="3500" b="1" dirty="0">
                <a:latin typeface="+mn-lt"/>
              </a:rPr>
              <a:t>Policy Iteration using Action-Value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C058D-7ACC-3112-6295-F38911E48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646" y="1268915"/>
            <a:ext cx="8022132" cy="459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41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PH" sz="3500" b="1" dirty="0">
                <a:latin typeface="+mn-lt"/>
              </a:rPr>
              <a:t>Greedy Action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C8EA33-BEAB-4798-8307-06E97B703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900" y="1162051"/>
            <a:ext cx="9825624" cy="502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5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l-GR" sz="40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ε</a:t>
            </a:r>
            <a:r>
              <a:rPr lang="en-US" sz="40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-</a:t>
            </a:r>
            <a:r>
              <a:rPr lang="en-PH" sz="4000" b="1" dirty="0">
                <a:latin typeface="+mn-lt"/>
              </a:rPr>
              <a:t>Greedy Action 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5AF83-73A1-1683-BD7F-968303309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49" y="1441134"/>
            <a:ext cx="9224633" cy="403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25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l-GR" sz="40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ε</a:t>
            </a:r>
            <a:r>
              <a:rPr lang="en-US" sz="40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-</a:t>
            </a:r>
            <a:r>
              <a:rPr lang="en-PH" sz="4000" b="1" dirty="0">
                <a:latin typeface="+mn-lt"/>
              </a:rPr>
              <a:t>Greedy Policy Improvement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C5765-EAA0-75FD-0694-3872C645C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1" y="1055445"/>
            <a:ext cx="8527011" cy="508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47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Outline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5C3E31-5ECB-40C9-043B-6608B9966A6E}"/>
              </a:ext>
            </a:extLst>
          </p:cNvPr>
          <p:cNvSpPr txBox="1"/>
          <p:nvPr/>
        </p:nvSpPr>
        <p:spPr>
          <a:xfrm>
            <a:off x="812463" y="1441134"/>
            <a:ext cx="1056707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 Introduction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On-Policy and Off-Policy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l-GR" sz="2400" i="0" dirty="0">
                <a:solidFill>
                  <a:schemeClr val="bg2">
                    <a:lumMod val="75000"/>
                  </a:schemeClr>
                </a:solidFill>
                <a:effectLst/>
                <a:latin typeface="Calibri (Body)"/>
              </a:rPr>
              <a:t>ε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-Greedy Exploration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b="1" dirty="0"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Calibri (Body)"/>
              </a:rPr>
              <a:t> On-Policy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 (Body)"/>
              </a:rPr>
              <a:t>GLIE Monte-Carlo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 (Body)"/>
              </a:rPr>
              <a:t>SARSA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 Off-Policy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Importance Sampling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Q-Learning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642712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Monte-Carlo Control</a:t>
            </a:r>
            <a:endParaRPr lang="en-PH" sz="4000" b="1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EF69A7-F174-373F-C398-DD61ECD78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0" y="916008"/>
            <a:ext cx="8062399" cy="52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35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GLIE</a:t>
            </a:r>
            <a:endParaRPr lang="en-PH" sz="4000" b="1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7F179-A5E8-F813-C11B-B6FED7B6F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321" y="1041567"/>
            <a:ext cx="8953357" cy="5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19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GLIE Monte Carlo Control</a:t>
            </a:r>
            <a:endParaRPr lang="en-PH" sz="4000" b="1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F60C0B-FFF0-CF85-AF82-54B596724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584" y="1162051"/>
            <a:ext cx="8052832" cy="496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00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Monte Carlo Control in Blackjack</a:t>
            </a:r>
            <a:endParaRPr lang="en-PH" sz="4000" b="1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2592D-82AF-9397-BDF8-FDFE303F0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368" y="1144789"/>
            <a:ext cx="7593264" cy="50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24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</a:t>
            </a:r>
            <a:r>
              <a:rPr lang="en-PH" b="1" dirty="0" err="1">
                <a:latin typeface="+mn-lt"/>
              </a:rPr>
              <a:t>efresher</a:t>
            </a:r>
            <a:endParaRPr lang="en-PH" b="1" dirty="0">
              <a:latin typeface="+mn-lt"/>
            </a:endParaRPr>
          </a:p>
        </p:txBody>
      </p:sp>
      <p:pic>
        <p:nvPicPr>
          <p:cNvPr id="3" name="Picture 2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F5B52C90-3890-AC63-2E1C-AAF181A08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56" y="1863579"/>
            <a:ext cx="5200221" cy="2925125"/>
          </a:xfrm>
          <a:prstGeom prst="rect">
            <a:avLst/>
          </a:prstGeom>
        </p:spPr>
      </p:pic>
      <p:pic>
        <p:nvPicPr>
          <p:cNvPr id="10" name="Picture 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9EBBE99-DC3C-EFCE-2316-EF9077288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183" y="1857755"/>
            <a:ext cx="5210574" cy="293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6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SARSA</a:t>
            </a:r>
            <a:endParaRPr lang="en-PH" sz="4000" b="1" dirty="0">
              <a:latin typeface="Calibri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31421C-E179-9FC2-0F19-FC877A2750CE}"/>
              </a:ext>
            </a:extLst>
          </p:cNvPr>
          <p:cNvSpPr txBox="1"/>
          <p:nvPr/>
        </p:nvSpPr>
        <p:spPr>
          <a:xfrm>
            <a:off x="627767" y="1283163"/>
            <a:ext cx="109364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fontAlgn="base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3A3B41"/>
                </a:solidFill>
                <a:effectLst/>
                <a:latin typeface="Calibri (Body)"/>
              </a:rPr>
              <a:t>is an on-policy algorithm where</a:t>
            </a:r>
            <a:r>
              <a:rPr lang="en-US" sz="2400" dirty="0">
                <a:solidFill>
                  <a:srgbClr val="3A3B41"/>
                </a:solidFill>
                <a:latin typeface="Calibri (Body)"/>
              </a:rPr>
              <a:t> </a:t>
            </a:r>
            <a:r>
              <a:rPr lang="en-US" sz="2400" b="0" i="0" dirty="0">
                <a:solidFill>
                  <a:srgbClr val="3A3B41"/>
                </a:solidFill>
                <a:effectLst/>
                <a:latin typeface="Calibri (Body)"/>
              </a:rPr>
              <a:t>in the current 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Calibri (Body)"/>
              </a:rPr>
              <a:t>state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 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Calibri (Body)"/>
              </a:rPr>
              <a:t>S</a:t>
            </a:r>
            <a:r>
              <a:rPr lang="en-US" sz="2400" b="0" i="0" dirty="0">
                <a:solidFill>
                  <a:srgbClr val="3A3B41"/>
                </a:solidFill>
                <a:effectLst/>
                <a:latin typeface="Calibri (Body)"/>
              </a:rPr>
              <a:t>, an 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Calibri (Body)"/>
              </a:rPr>
              <a:t>action A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 </a:t>
            </a:r>
            <a:r>
              <a:rPr lang="en-US" sz="2400" b="0" i="0" dirty="0">
                <a:solidFill>
                  <a:srgbClr val="3A3B41"/>
                </a:solidFill>
                <a:effectLst/>
                <a:latin typeface="Calibri (Body)"/>
              </a:rPr>
              <a:t>is taken and the agent gets a 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Calibri (Body)"/>
              </a:rPr>
              <a:t>reward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 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Calibri (Body)"/>
              </a:rPr>
              <a:t>R </a:t>
            </a:r>
            <a:r>
              <a:rPr lang="en-US" sz="2400" b="0" i="0" dirty="0">
                <a:solidFill>
                  <a:srgbClr val="3A3B41"/>
                </a:solidFill>
                <a:effectLst/>
                <a:latin typeface="Calibri (Body)"/>
              </a:rPr>
              <a:t>and ends up in the 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Calibri (Body)"/>
              </a:rPr>
              <a:t>next state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 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Calibri (Body)"/>
              </a:rPr>
              <a:t>S1 </a:t>
            </a:r>
            <a:r>
              <a:rPr lang="en-US" sz="2400" b="0" i="0" dirty="0">
                <a:solidFill>
                  <a:srgbClr val="3A3B41"/>
                </a:solidFill>
                <a:effectLst/>
                <a:latin typeface="Calibri (Body)"/>
              </a:rPr>
              <a:t>and take 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Calibri (Body)"/>
              </a:rPr>
              <a:t>action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 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Calibri (Body)"/>
              </a:rPr>
              <a:t>A1 </a:t>
            </a:r>
            <a:r>
              <a:rPr lang="en-US" sz="2400" b="0" i="0" dirty="0">
                <a:solidFill>
                  <a:srgbClr val="3A3B41"/>
                </a:solidFill>
                <a:effectLst/>
                <a:latin typeface="Calibri (Body)"/>
              </a:rPr>
              <a:t>in S1, or in other words</a:t>
            </a:r>
            <a:r>
              <a:rPr lang="en-US" sz="2400" dirty="0">
                <a:solidFill>
                  <a:srgbClr val="3A3B41"/>
                </a:solidFill>
                <a:latin typeface="Calibri (Body)"/>
              </a:rPr>
              <a:t> </a:t>
            </a:r>
            <a:r>
              <a:rPr lang="en-US" sz="2400" b="0" i="0" dirty="0">
                <a:solidFill>
                  <a:srgbClr val="3A3B41"/>
                </a:solidFill>
                <a:effectLst/>
                <a:latin typeface="Calibri (Body)"/>
              </a:rPr>
              <a:t>the tuple 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Calibri (Body)"/>
              </a:rPr>
              <a:t>S, A, R, S1, A1</a:t>
            </a:r>
            <a:r>
              <a:rPr lang="en-US" sz="2400" b="0" i="0" dirty="0">
                <a:solidFill>
                  <a:srgbClr val="3A3B41"/>
                </a:solidFill>
                <a:effectLst/>
                <a:latin typeface="Calibri (Body)"/>
              </a:rPr>
              <a:t>.</a:t>
            </a:r>
            <a:endParaRPr lang="en-US" sz="2400" b="0" i="0" dirty="0">
              <a:solidFill>
                <a:srgbClr val="273239"/>
              </a:solidFill>
              <a:effectLst/>
              <a:latin typeface="Calibri (Body)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E506C6-37D8-7832-A768-4CFCFA820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56" y="3429000"/>
            <a:ext cx="9945488" cy="8002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DAACA7-C2C3-89BB-29E7-8BB20D0BFB11}"/>
              </a:ext>
            </a:extLst>
          </p:cNvPr>
          <p:cNvSpPr/>
          <p:nvPr/>
        </p:nvSpPr>
        <p:spPr>
          <a:xfrm>
            <a:off x="1319823" y="4148248"/>
            <a:ext cx="1425574" cy="1081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CFB2A6-3CFE-200D-B9AC-E2459A383800}"/>
              </a:ext>
            </a:extLst>
          </p:cNvPr>
          <p:cNvSpPr/>
          <p:nvPr/>
        </p:nvSpPr>
        <p:spPr>
          <a:xfrm>
            <a:off x="3535973" y="4152264"/>
            <a:ext cx="1425574" cy="10818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E8D732-354B-7F8E-CCF6-71A011E13398}"/>
              </a:ext>
            </a:extLst>
          </p:cNvPr>
          <p:cNvSpPr/>
          <p:nvPr/>
        </p:nvSpPr>
        <p:spPr>
          <a:xfrm>
            <a:off x="5420214" y="4135684"/>
            <a:ext cx="435218" cy="1220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1FA120-5B12-A0B3-B842-41A56B6F6C3C}"/>
              </a:ext>
            </a:extLst>
          </p:cNvPr>
          <p:cNvSpPr/>
          <p:nvPr/>
        </p:nvSpPr>
        <p:spPr>
          <a:xfrm>
            <a:off x="9498623" y="4149574"/>
            <a:ext cx="1425574" cy="10818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92D05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4E607F-A1A7-9152-A55B-2313B4A08E12}"/>
              </a:ext>
            </a:extLst>
          </p:cNvPr>
          <p:cNvSpPr/>
          <p:nvPr/>
        </p:nvSpPr>
        <p:spPr>
          <a:xfrm>
            <a:off x="7010400" y="4148248"/>
            <a:ext cx="1697647" cy="10951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667A5B-DDAB-1E4E-A35B-28D33514A58B}"/>
              </a:ext>
            </a:extLst>
          </p:cNvPr>
          <p:cNvSpPr/>
          <p:nvPr/>
        </p:nvSpPr>
        <p:spPr>
          <a:xfrm>
            <a:off x="6105647" y="4135684"/>
            <a:ext cx="435218" cy="1220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E507FD-DAA8-578F-9E92-E7F81D7E8334}"/>
              </a:ext>
            </a:extLst>
          </p:cNvPr>
          <p:cNvSpPr txBox="1"/>
          <p:nvPr/>
        </p:nvSpPr>
        <p:spPr>
          <a:xfrm>
            <a:off x="1319823" y="4329353"/>
            <a:ext cx="16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New Q – Value Estimation</a:t>
            </a:r>
            <a:endParaRPr lang="en-PH" b="1" dirty="0">
              <a:solidFill>
                <a:srgbClr val="92D05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ED999B-B756-AB7F-9304-E66A0DADCE30}"/>
              </a:ext>
            </a:extLst>
          </p:cNvPr>
          <p:cNvSpPr txBox="1"/>
          <p:nvPr/>
        </p:nvSpPr>
        <p:spPr>
          <a:xfrm>
            <a:off x="3535971" y="4329353"/>
            <a:ext cx="1425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Current Q – Value Estimation</a:t>
            </a:r>
            <a:endParaRPr lang="en-PH" b="1" dirty="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F07BB7-E8CF-1C57-29B3-7399B7EF08FF}"/>
              </a:ext>
            </a:extLst>
          </p:cNvPr>
          <p:cNvSpPr txBox="1"/>
          <p:nvPr/>
        </p:nvSpPr>
        <p:spPr>
          <a:xfrm>
            <a:off x="9498623" y="4300149"/>
            <a:ext cx="1425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Current Q – Value Estimation</a:t>
            </a:r>
            <a:endParaRPr lang="en-PH" b="1" dirty="0">
              <a:solidFill>
                <a:srgbClr val="00B0F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18D5BD-BDA5-08DC-21B6-549AD52E1547}"/>
              </a:ext>
            </a:extLst>
          </p:cNvPr>
          <p:cNvSpPr txBox="1"/>
          <p:nvPr/>
        </p:nvSpPr>
        <p:spPr>
          <a:xfrm>
            <a:off x="5107902" y="4329353"/>
            <a:ext cx="1059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Learning Rate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53D8F8-0B36-8957-F8A9-1ED58B84A97C}"/>
              </a:ext>
            </a:extLst>
          </p:cNvPr>
          <p:cNvSpPr txBox="1"/>
          <p:nvPr/>
        </p:nvSpPr>
        <p:spPr>
          <a:xfrm>
            <a:off x="5991221" y="4306552"/>
            <a:ext cx="1271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Immediate Reward</a:t>
            </a:r>
            <a:endParaRPr lang="en-PH" b="1" dirty="0">
              <a:solidFill>
                <a:srgbClr val="FFC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90E744-7936-B77A-0A37-78E73A63AA5E}"/>
              </a:ext>
            </a:extLst>
          </p:cNvPr>
          <p:cNvSpPr txBox="1"/>
          <p:nvPr/>
        </p:nvSpPr>
        <p:spPr>
          <a:xfrm>
            <a:off x="7262750" y="4300149"/>
            <a:ext cx="1425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Value of the next state-action pair</a:t>
            </a:r>
            <a:endParaRPr lang="en-P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693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SARSA</a:t>
            </a:r>
            <a:endParaRPr lang="en-PH" sz="4000" b="1" dirty="0">
              <a:latin typeface="Calibri (Body)"/>
            </a:endParaRPr>
          </a:p>
        </p:txBody>
      </p:sp>
      <p:pic>
        <p:nvPicPr>
          <p:cNvPr id="4" name="Picture 3" descr="A picture containing circle, screenshot, design, typography&#10;&#10;Description automatically generated">
            <a:extLst>
              <a:ext uri="{FF2B5EF4-FFF2-40B4-BE49-F238E27FC236}">
                <a16:creationId xmlns:a16="http://schemas.microsoft.com/office/drawing/2014/main" id="{DE106A87-B5F5-5775-797C-EF4A91DA8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696" y="666750"/>
            <a:ext cx="1778607" cy="28959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B34DDE-CA22-F9A9-9B5C-A0E95210A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506" y="4222750"/>
            <a:ext cx="9945488" cy="8002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747F71-276D-D914-729E-56214FC7421F}"/>
              </a:ext>
            </a:extLst>
          </p:cNvPr>
          <p:cNvSpPr/>
          <p:nvPr/>
        </p:nvSpPr>
        <p:spPr>
          <a:xfrm>
            <a:off x="1453173" y="4941998"/>
            <a:ext cx="1425574" cy="1081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C384EC-1A23-2A47-8F8F-0324753DD113}"/>
              </a:ext>
            </a:extLst>
          </p:cNvPr>
          <p:cNvSpPr/>
          <p:nvPr/>
        </p:nvSpPr>
        <p:spPr>
          <a:xfrm>
            <a:off x="3669323" y="4946014"/>
            <a:ext cx="1425574" cy="10818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FB7ED4-29C4-E470-13C4-477F6363951B}"/>
              </a:ext>
            </a:extLst>
          </p:cNvPr>
          <p:cNvSpPr/>
          <p:nvPr/>
        </p:nvSpPr>
        <p:spPr>
          <a:xfrm>
            <a:off x="5553564" y="4929434"/>
            <a:ext cx="435218" cy="1220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2176AA-79C1-30C2-1C38-2FDDBAD5939F}"/>
              </a:ext>
            </a:extLst>
          </p:cNvPr>
          <p:cNvSpPr/>
          <p:nvPr/>
        </p:nvSpPr>
        <p:spPr>
          <a:xfrm>
            <a:off x="9631973" y="4943324"/>
            <a:ext cx="1425574" cy="10818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92D05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D554B6-B709-1D80-55E1-D503E8DEB94A}"/>
              </a:ext>
            </a:extLst>
          </p:cNvPr>
          <p:cNvSpPr/>
          <p:nvPr/>
        </p:nvSpPr>
        <p:spPr>
          <a:xfrm>
            <a:off x="7143750" y="4941998"/>
            <a:ext cx="1697647" cy="10951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16FE44-49BF-E4D9-0D3E-134871AFFAC8}"/>
              </a:ext>
            </a:extLst>
          </p:cNvPr>
          <p:cNvSpPr/>
          <p:nvPr/>
        </p:nvSpPr>
        <p:spPr>
          <a:xfrm>
            <a:off x="6238997" y="4929434"/>
            <a:ext cx="435218" cy="1220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47F09E-5B6E-6429-784B-56C5608B83F4}"/>
              </a:ext>
            </a:extLst>
          </p:cNvPr>
          <p:cNvSpPr txBox="1"/>
          <p:nvPr/>
        </p:nvSpPr>
        <p:spPr>
          <a:xfrm>
            <a:off x="1453173" y="5123103"/>
            <a:ext cx="16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New Q – Value Estimation</a:t>
            </a:r>
            <a:endParaRPr lang="en-PH" b="1" dirty="0">
              <a:solidFill>
                <a:srgbClr val="92D05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1BB1D6-C61C-A93B-D39D-E669B1DF4702}"/>
              </a:ext>
            </a:extLst>
          </p:cNvPr>
          <p:cNvSpPr txBox="1"/>
          <p:nvPr/>
        </p:nvSpPr>
        <p:spPr>
          <a:xfrm>
            <a:off x="3669321" y="5123103"/>
            <a:ext cx="1425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Current Q – Value Estimation</a:t>
            </a:r>
            <a:endParaRPr lang="en-PH" b="1" dirty="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112158-8A50-309F-2A8B-9289BEA6D09C}"/>
              </a:ext>
            </a:extLst>
          </p:cNvPr>
          <p:cNvSpPr txBox="1"/>
          <p:nvPr/>
        </p:nvSpPr>
        <p:spPr>
          <a:xfrm>
            <a:off x="9631973" y="5093899"/>
            <a:ext cx="1425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Current Q – Value Estimation</a:t>
            </a:r>
            <a:endParaRPr lang="en-PH" b="1" dirty="0">
              <a:solidFill>
                <a:srgbClr val="00B0F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30BD42-F9AA-379C-20C5-59C03A4E6671}"/>
              </a:ext>
            </a:extLst>
          </p:cNvPr>
          <p:cNvSpPr txBox="1"/>
          <p:nvPr/>
        </p:nvSpPr>
        <p:spPr>
          <a:xfrm>
            <a:off x="5241252" y="5123103"/>
            <a:ext cx="1059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Learning Rate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6CDACF-AF72-A03F-3D74-657C813E9270}"/>
              </a:ext>
            </a:extLst>
          </p:cNvPr>
          <p:cNvSpPr txBox="1"/>
          <p:nvPr/>
        </p:nvSpPr>
        <p:spPr>
          <a:xfrm>
            <a:off x="6124571" y="5100302"/>
            <a:ext cx="1271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Immediate Reward</a:t>
            </a:r>
            <a:endParaRPr lang="en-PH" b="1" dirty="0">
              <a:solidFill>
                <a:srgbClr val="FFC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C4DDA8-1469-EF50-8108-F18717FA5232}"/>
              </a:ext>
            </a:extLst>
          </p:cNvPr>
          <p:cNvSpPr txBox="1"/>
          <p:nvPr/>
        </p:nvSpPr>
        <p:spPr>
          <a:xfrm>
            <a:off x="7396100" y="5093899"/>
            <a:ext cx="1425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Value of the next state-action pair</a:t>
            </a:r>
            <a:endParaRPr lang="en-P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840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SARSA</a:t>
            </a:r>
            <a:endParaRPr lang="en-PH" sz="4000" b="1" dirty="0">
              <a:latin typeface="Calibri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31421C-E179-9FC2-0F19-FC877A2750CE}"/>
              </a:ext>
            </a:extLst>
          </p:cNvPr>
          <p:cNvSpPr txBox="1"/>
          <p:nvPr/>
        </p:nvSpPr>
        <p:spPr>
          <a:xfrm>
            <a:off x="627767" y="1283163"/>
            <a:ext cx="1093646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Initialize the action-value estimates Q(s, a) to some arbitrary values.</a:t>
            </a:r>
          </a:p>
          <a:p>
            <a:pPr algn="l" fontAlgn="base"/>
            <a:endParaRPr lang="en-US" sz="2400" b="0" i="0" dirty="0">
              <a:solidFill>
                <a:srgbClr val="273239"/>
              </a:solidFill>
              <a:effectLst/>
              <a:latin typeface="Calibri (Body)"/>
            </a:endParaRP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Set the initial state 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Calibri (Body)"/>
              </a:rPr>
              <a:t>s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.</a:t>
            </a: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Choose the initial action a using an epsilon-greedy policy based on the current Q values.</a:t>
            </a: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Take the action 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Calibri (Body)"/>
              </a:rPr>
              <a:t>a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and observe the reward 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Calibri (Body)"/>
              </a:rPr>
              <a:t>r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and the next state 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Calibri (Body)"/>
              </a:rPr>
              <a:t>s’.</a:t>
            </a:r>
            <a:endParaRPr lang="en-US" sz="2400" b="0" i="0" dirty="0">
              <a:solidFill>
                <a:srgbClr val="273239"/>
              </a:solidFill>
              <a:effectLst/>
              <a:latin typeface="Calibri (Body)"/>
            </a:endParaRP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Choose the next action 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Calibri (Body)"/>
              </a:rPr>
              <a:t>a’ 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using an epsilon-greedy policy based on the updated Q values.</a:t>
            </a: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Update the action-value estimate for the current state-action pair using the SARSA update rule:</a:t>
            </a: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Q(s, a) = Q(s, a) + alpha * (r + gamma * Q(s’, a’) – Q(s, a))</a:t>
            </a:r>
          </a:p>
          <a:p>
            <a:pPr algn="l" fontAlgn="base">
              <a:buFont typeface="+mj-lt"/>
              <a:buAutoNum type="arabicPeriod"/>
            </a:pPr>
            <a:endParaRPr lang="en-US" sz="2400" b="0" i="0" dirty="0">
              <a:solidFill>
                <a:srgbClr val="273239"/>
              </a:solidFill>
              <a:effectLst/>
              <a:latin typeface="Calibri (Body)"/>
            </a:endParaRPr>
          </a:p>
          <a:p>
            <a:pPr algn="l" fontAlgn="base">
              <a:buFont typeface="+mj-lt"/>
              <a:buAutoNum type="arabicPeriod"/>
            </a:pPr>
            <a:endParaRPr lang="en-US" sz="2400" b="0" i="0" dirty="0">
              <a:solidFill>
                <a:srgbClr val="273239"/>
              </a:solidFill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4197110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Outline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5C3E31-5ECB-40C9-043B-6608B9966A6E}"/>
              </a:ext>
            </a:extLst>
          </p:cNvPr>
          <p:cNvSpPr txBox="1"/>
          <p:nvPr/>
        </p:nvSpPr>
        <p:spPr>
          <a:xfrm>
            <a:off x="812463" y="1441134"/>
            <a:ext cx="1056707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 Introduction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On-Policy and Off-Policy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l-GR" sz="2400" i="0" dirty="0">
                <a:solidFill>
                  <a:schemeClr val="bg2">
                    <a:lumMod val="75000"/>
                  </a:schemeClr>
                </a:solidFill>
                <a:effectLst/>
                <a:latin typeface="Calibri (Body)"/>
              </a:rPr>
              <a:t>ε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-Greedy Exploration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b="1" dirty="0"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 On-Policy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GLIE Monte-Carlo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SARSA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 </a:t>
            </a:r>
            <a:r>
              <a:rPr lang="en-US" sz="2400" b="1" dirty="0">
                <a:latin typeface="Calibri (Body)"/>
              </a:rPr>
              <a:t>Off-Policy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 (Body)"/>
              </a:rPr>
              <a:t>Importance Sampling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 (Body)"/>
              </a:rPr>
              <a:t>Q-Learning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435041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Off-Policy 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2DD87D-202E-C02D-02E3-D09FB96BD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41" y="1162051"/>
            <a:ext cx="10150870" cy="5014833"/>
          </a:xfrm>
          <a:prstGeom prst="rect">
            <a:avLst/>
          </a:prstGeom>
        </p:spPr>
      </p:pic>
      <p:pic>
        <p:nvPicPr>
          <p:cNvPr id="11" name="Picture 10" descr="A picture containing text, animated cartoon, cartoon, animation&#10;&#10;Description automatically generated">
            <a:extLst>
              <a:ext uri="{FF2B5EF4-FFF2-40B4-BE49-F238E27FC236}">
                <a16:creationId xmlns:a16="http://schemas.microsoft.com/office/drawing/2014/main" id="{FC2DBCEC-B8BD-6B44-2CE5-B089036BA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766" y="2245566"/>
            <a:ext cx="252412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81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11" name="Picture 10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24FEB964-F9A9-8A4C-EB78-53808874A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76" y="2478368"/>
            <a:ext cx="10738648" cy="3620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D19F80-A2A3-789F-3AC9-90277D67E365}"/>
              </a:ext>
            </a:extLst>
          </p:cNvPr>
          <p:cNvSpPr txBox="1"/>
          <p:nvPr/>
        </p:nvSpPr>
        <p:spPr>
          <a:xfrm>
            <a:off x="87923" y="1358544"/>
            <a:ext cx="12276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i="0" dirty="0">
                <a:solidFill>
                  <a:srgbClr val="4B5563"/>
                </a:solidFill>
                <a:effectLst/>
                <a:latin typeface="Calibri (Body)"/>
              </a:rPr>
              <a:t>Is an 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Calibri (Body)"/>
              </a:rPr>
              <a:t>off-policy</a:t>
            </a:r>
            <a:r>
              <a:rPr lang="en-US" sz="2400" i="0" dirty="0">
                <a:effectLst/>
                <a:latin typeface="Calibri (Body)"/>
              </a:rPr>
              <a:t> value-based method that uses a 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Calibri (Body)"/>
              </a:rPr>
              <a:t>TD approach </a:t>
            </a:r>
            <a:r>
              <a:rPr lang="en-US" sz="2400" i="0" dirty="0">
                <a:effectLst/>
                <a:latin typeface="Calibri (Body)"/>
              </a:rPr>
              <a:t>to train its 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Calibri (Body)"/>
              </a:rPr>
              <a:t>action-value function</a:t>
            </a:r>
            <a:endParaRPr lang="en-PH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958501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7918A7A-F3E3-FACF-F4A1-46570713B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657" y="1441134"/>
            <a:ext cx="7684685" cy="431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68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3" name="Picture 2" descr="A picture containing clipart, illustration, cartoon&#10;&#10;Description automatically generated">
            <a:extLst>
              <a:ext uri="{FF2B5EF4-FFF2-40B4-BE49-F238E27FC236}">
                <a16:creationId xmlns:a16="http://schemas.microsoft.com/office/drawing/2014/main" id="{AF360437-4A8E-F9A6-B9E9-573500F60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000" y="1846097"/>
            <a:ext cx="4538000" cy="28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22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0D56A4D-D78B-A687-72A1-2CFC45B7C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12" y="1337612"/>
            <a:ext cx="8988775" cy="38180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79C89F-8002-062E-4BCE-E057DBA33B1F}"/>
              </a:ext>
            </a:extLst>
          </p:cNvPr>
          <p:cNvSpPr txBox="1"/>
          <p:nvPr/>
        </p:nvSpPr>
        <p:spPr>
          <a:xfrm>
            <a:off x="432718" y="5409700"/>
            <a:ext cx="11326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0A0A23"/>
                </a:solidFill>
                <a:effectLst/>
                <a:latin typeface="Calibri (Body)"/>
              </a:rPr>
              <a:t>Q-Table</a:t>
            </a:r>
            <a:r>
              <a:rPr lang="en-US" b="0" i="0" dirty="0">
                <a:solidFill>
                  <a:srgbClr val="0A0A23"/>
                </a:solidFill>
                <a:effectLst/>
                <a:latin typeface="Calibri (Body)"/>
              </a:rPr>
              <a:t> is just a simple lookup table where we calculate the maximum expected future rewards for action at each state</a:t>
            </a:r>
          </a:p>
          <a:p>
            <a:r>
              <a:rPr lang="en-US" dirty="0">
                <a:solidFill>
                  <a:srgbClr val="0A0A23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0A0A23"/>
                </a:solidFill>
                <a:effectLst/>
                <a:latin typeface="Calibri (Body)"/>
              </a:rPr>
              <a:t>his table will guide us to the best action at each state.</a:t>
            </a:r>
            <a:endParaRPr lang="en-PH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048032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18" name="Picture 1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5697D9A-D379-1521-2B09-83994636C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960" y="1306663"/>
            <a:ext cx="7554080" cy="424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</a:t>
            </a:r>
            <a:r>
              <a:rPr lang="en-PH" b="1" dirty="0" err="1">
                <a:latin typeface="+mn-lt"/>
              </a:rPr>
              <a:t>efresher</a:t>
            </a:r>
            <a:endParaRPr lang="en-PH" b="1" dirty="0">
              <a:latin typeface="+mn-lt"/>
            </a:endParaRPr>
          </a:p>
        </p:txBody>
      </p:sp>
      <p:pic>
        <p:nvPicPr>
          <p:cNvPr id="12" name="Picture 11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D0601DEC-C3F0-CC83-D057-562D9BDEB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01" y="1825417"/>
            <a:ext cx="5188385" cy="2918467"/>
          </a:xfrm>
          <a:prstGeom prst="rect">
            <a:avLst/>
          </a:prstGeom>
        </p:spPr>
      </p:pic>
      <p:pic>
        <p:nvPicPr>
          <p:cNvPr id="18" name="Picture 17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BD87C8B2-83BF-72DC-E03D-69FACF1FA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17" y="1822183"/>
            <a:ext cx="5194136" cy="292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87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2FA64EA-BB19-BFA2-3F05-5F49FDB8C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432" y="1310640"/>
            <a:ext cx="8290560" cy="46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14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3" name="Picture 2" descr="A purple square with white text&#10;&#10;Description automatically generated with low confidence">
            <a:extLst>
              <a:ext uri="{FF2B5EF4-FFF2-40B4-BE49-F238E27FC236}">
                <a16:creationId xmlns:a16="http://schemas.microsoft.com/office/drawing/2014/main" id="{F8B6D7D2-2101-8B8C-5FD3-E9E60BF9F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9" y="1805376"/>
            <a:ext cx="10472201" cy="259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79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9E9A883-1C4A-73AE-B999-8C9ADDD71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823" y="1162051"/>
            <a:ext cx="8538353" cy="479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19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11" name="Picture 10" descr="A red line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725C6A2B-2477-A1EA-182D-1FB8FA662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53" y="1017344"/>
            <a:ext cx="7058193" cy="521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32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83E4B1-B8A7-718D-A5CF-0E91C490EE7A}"/>
              </a:ext>
            </a:extLst>
          </p:cNvPr>
          <p:cNvSpPr txBox="1"/>
          <p:nvPr/>
        </p:nvSpPr>
        <p:spPr>
          <a:xfrm>
            <a:off x="352424" y="1425773"/>
            <a:ext cx="1132522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  <a:latin typeface="Calibri (Body)"/>
              </a:rPr>
              <a:t>Trains a </a:t>
            </a:r>
            <a:r>
              <a:rPr lang="en-US" sz="2400" b="0" i="1" dirty="0">
                <a:effectLst/>
                <a:latin typeface="Calibri (Body)"/>
              </a:rPr>
              <a:t>Q-function</a:t>
            </a:r>
            <a:r>
              <a:rPr lang="en-US" sz="2400" b="0" i="0" dirty="0">
                <a:effectLst/>
                <a:latin typeface="Calibri (Body)"/>
              </a:rPr>
              <a:t> (an </a:t>
            </a:r>
            <a:r>
              <a:rPr lang="en-US" sz="2400" b="1" i="0" dirty="0">
                <a:effectLst/>
                <a:latin typeface="Calibri (Body)"/>
              </a:rPr>
              <a:t>action-value function</a:t>
            </a:r>
            <a:r>
              <a:rPr lang="en-US" sz="2400" b="0" i="0" dirty="0">
                <a:effectLst/>
                <a:latin typeface="Calibri (Body)"/>
              </a:rPr>
              <a:t>), which internally is a </a:t>
            </a:r>
            <a:r>
              <a:rPr lang="en-US" sz="2400" b="1" i="0" dirty="0">
                <a:effectLst/>
                <a:latin typeface="Calibri (Body)"/>
              </a:rPr>
              <a:t>Q-table that contains all the state-action pair values.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400" b="0" i="0" dirty="0">
              <a:effectLst/>
              <a:latin typeface="Calibri (Body)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  <a:latin typeface="Calibri (Body)"/>
              </a:rPr>
              <a:t>Given a state and action, our Q-function </a:t>
            </a:r>
            <a:r>
              <a:rPr lang="en-US" sz="2400" b="1" i="0" dirty="0">
                <a:effectLst/>
                <a:latin typeface="Calibri (Body)"/>
              </a:rPr>
              <a:t>will search its Q-table for the corresponding value.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400" b="0" i="0" dirty="0">
              <a:effectLst/>
              <a:latin typeface="Calibri (Body)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  <a:latin typeface="Calibri (Body)"/>
              </a:rPr>
              <a:t>When the training is done, </a:t>
            </a:r>
            <a:r>
              <a:rPr lang="en-US" sz="2400" b="1" i="0" dirty="0">
                <a:effectLst/>
                <a:latin typeface="Calibri (Body)"/>
              </a:rPr>
              <a:t>we have an optimal Q-function, which means we have optimal Q-table.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400" b="0" i="0" dirty="0">
              <a:effectLst/>
              <a:latin typeface="Calibri (Body)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  <a:latin typeface="Calibri (Body)"/>
              </a:rPr>
              <a:t>And if we </a:t>
            </a:r>
            <a:r>
              <a:rPr lang="en-US" sz="2400" b="1" i="0" dirty="0">
                <a:effectLst/>
                <a:latin typeface="Calibri (Body)"/>
              </a:rPr>
              <a:t>have an optimal Q-function</a:t>
            </a:r>
            <a:r>
              <a:rPr lang="en-US" sz="2400" b="0" i="0" dirty="0">
                <a:effectLst/>
                <a:latin typeface="Calibri (Body)"/>
              </a:rPr>
              <a:t>, we </a:t>
            </a:r>
            <a:r>
              <a:rPr lang="en-US" sz="2400" b="1" i="0" dirty="0">
                <a:effectLst/>
                <a:latin typeface="Calibri (Body)"/>
              </a:rPr>
              <a:t>have an optimal policy</a:t>
            </a:r>
            <a:r>
              <a:rPr lang="en-US" sz="2400" b="0" i="0" dirty="0">
                <a:effectLst/>
                <a:latin typeface="Calibri (Body)"/>
              </a:rPr>
              <a:t> since we </a:t>
            </a:r>
            <a:r>
              <a:rPr lang="en-US" sz="2400" b="1" i="0" dirty="0">
                <a:effectLst/>
                <a:latin typeface="Calibri (Body)"/>
              </a:rPr>
              <a:t>know the best action to take at each state.</a:t>
            </a:r>
            <a:endParaRPr lang="en-US" sz="2400" b="0" i="0" dirty="0"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606731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References</a:t>
            </a:r>
            <a:endParaRPr lang="en-PH" b="1" dirty="0">
              <a:latin typeface="+mn-lt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343641" cy="490537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Images are licensed with Creative Commons. Can use without citing.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Prof. Emma </a:t>
            </a:r>
            <a:r>
              <a:rPr lang="en-US" sz="2000" dirty="0" err="1"/>
              <a:t>Brunskill’s</a:t>
            </a:r>
            <a:r>
              <a:rPr lang="en-US" sz="2000" dirty="0"/>
              <a:t> slides (CS234RL). </a:t>
            </a:r>
            <a:r>
              <a:rPr lang="en-US" sz="2000" dirty="0">
                <a:hlinkClick r:id="rId2"/>
              </a:rPr>
              <a:t>https://web.stanford.edu/class/cs234/slides/lecture1.pdf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David Silver’s slides. </a:t>
            </a:r>
            <a:r>
              <a:rPr lang="en-US" sz="2000" dirty="0">
                <a:hlinkClick r:id="rId3"/>
              </a:rPr>
              <a:t>https://www.davidsilver.uk/wp-content/uploads/2020/03/intro_RL.pdf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654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</a:t>
            </a:r>
            <a:r>
              <a:rPr lang="en-PH" b="1" dirty="0" err="1">
                <a:latin typeface="+mn-lt"/>
              </a:rPr>
              <a:t>efresher</a:t>
            </a:r>
            <a:endParaRPr lang="en-PH" b="1" dirty="0">
              <a:latin typeface="+mn-lt"/>
            </a:endParaRPr>
          </a:p>
        </p:txBody>
      </p:sp>
      <p:pic>
        <p:nvPicPr>
          <p:cNvPr id="3" name="Picture 2" descr="A picture containing text, font, white, typography&#10;&#10;Description automatically generated">
            <a:extLst>
              <a:ext uri="{FF2B5EF4-FFF2-40B4-BE49-F238E27FC236}">
                <a16:creationId xmlns:a16="http://schemas.microsoft.com/office/drawing/2014/main" id="{BFA4CEE7-380D-104E-9D4F-4EF6BD8CB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3575125"/>
            <a:ext cx="11258550" cy="20288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464955-9733-EFB3-60E6-A630B87905DC}"/>
                  </a:ext>
                </a:extLst>
              </p:cNvPr>
              <p:cNvSpPr txBox="1"/>
              <p:nvPr/>
            </p:nvSpPr>
            <p:spPr>
              <a:xfrm>
                <a:off x="381001" y="1162051"/>
                <a:ext cx="10952807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l">
                  <a:buFont typeface="Wingdings" panose="05000000000000000000" pitchFamily="2" charset="2"/>
                  <a:buChar char="§"/>
                </a:pPr>
                <a:r>
                  <a:rPr lang="en-US" sz="2400" b="0" i="0" dirty="0">
                    <a:solidFill>
                      <a:schemeClr val="tx1"/>
                    </a:solidFill>
                    <a:effectLst/>
                    <a:latin typeface="Calibri (Body)"/>
                  </a:rPr>
                  <a:t>With </a:t>
                </a:r>
                <a:r>
                  <a:rPr lang="en-US" sz="2400" b="1" i="1" dirty="0">
                    <a:solidFill>
                      <a:srgbClr val="0070C0"/>
                    </a:solidFill>
                    <a:effectLst/>
                    <a:latin typeface="Calibri (Body)"/>
                  </a:rPr>
                  <a:t>Monte Carlo</a:t>
                </a:r>
                <a:r>
                  <a:rPr lang="en-US" sz="2400" b="0" i="0" dirty="0">
                    <a:solidFill>
                      <a:schemeClr val="tx1"/>
                    </a:solidFill>
                    <a:effectLst/>
                    <a:latin typeface="Calibri (Body)"/>
                  </a:rPr>
                  <a:t>, we update the value function from a complete episode </a:t>
                </a:r>
              </a:p>
              <a:p>
                <a:pPr algn="l"/>
                <a:r>
                  <a:rPr lang="en-US" sz="2400" b="0" i="0" dirty="0">
                    <a:solidFill>
                      <a:schemeClr val="tx1"/>
                    </a:solidFill>
                    <a:effectLst/>
                    <a:latin typeface="Calibri (Body)"/>
                  </a:rPr>
                  <a:t>and we </a:t>
                </a:r>
                <a:r>
                  <a:rPr lang="en-US" sz="2400" b="1" i="0" dirty="0">
                    <a:solidFill>
                      <a:srgbClr val="0070C0"/>
                    </a:solidFill>
                    <a:effectLst/>
                    <a:latin typeface="Calibri (Body)"/>
                  </a:rPr>
                  <a:t>use the actual accurate discounted return of this episode</a:t>
                </a:r>
                <a:r>
                  <a:rPr lang="en-US" sz="2400" b="1" i="0" dirty="0">
                    <a:solidFill>
                      <a:schemeClr val="tx1"/>
                    </a:solidFill>
                    <a:effectLst/>
                    <a:latin typeface="Calibri (Body)"/>
                  </a:rPr>
                  <a:t>.</a:t>
                </a:r>
              </a:p>
              <a:p>
                <a:pPr algn="l"/>
                <a:endParaRPr lang="en-US" sz="2400" b="0" i="0" dirty="0">
                  <a:solidFill>
                    <a:schemeClr val="tx1"/>
                  </a:solidFill>
                  <a:effectLst/>
                  <a:latin typeface="Calibri (Body)"/>
                </a:endParaRPr>
              </a:p>
              <a:p>
                <a:pPr marL="285750" indent="-285750" algn="l">
                  <a:buFont typeface="Wingdings" panose="05000000000000000000" pitchFamily="2" charset="2"/>
                  <a:buChar char="§"/>
                </a:pPr>
                <a:r>
                  <a:rPr lang="en-US" sz="2400" b="0" i="0" dirty="0">
                    <a:solidFill>
                      <a:schemeClr val="tx1"/>
                    </a:solidFill>
                    <a:effectLst/>
                    <a:latin typeface="Calibri (Body)"/>
                  </a:rPr>
                  <a:t>With </a:t>
                </a:r>
                <a:r>
                  <a:rPr lang="en-US" sz="2400" b="1" i="1" dirty="0">
                    <a:solidFill>
                      <a:srgbClr val="0070C0"/>
                    </a:solidFill>
                    <a:effectLst/>
                    <a:latin typeface="Calibri (Body)"/>
                  </a:rPr>
                  <a:t>TD Learning</a:t>
                </a:r>
                <a:r>
                  <a:rPr lang="en-US" sz="2400" b="0" i="0" dirty="0">
                    <a:solidFill>
                      <a:schemeClr val="tx1"/>
                    </a:solidFill>
                    <a:effectLst/>
                    <a:latin typeface="Calibri (Body)"/>
                  </a:rPr>
                  <a:t>, we update the value function from a step and </a:t>
                </a:r>
              </a:p>
              <a:p>
                <a:pPr algn="l"/>
                <a:r>
                  <a:rPr lang="en-US" sz="2400" b="0" i="0" dirty="0">
                    <a:solidFill>
                      <a:schemeClr val="tx1"/>
                    </a:solidFill>
                    <a:effectLst/>
                    <a:latin typeface="Calibri (Body)"/>
                  </a:rPr>
                  <a:t>we replace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b="0" i="0" dirty="0">
                    <a:solidFill>
                      <a:schemeClr val="tx1"/>
                    </a:solidFill>
                    <a:effectLst/>
                    <a:latin typeface="Calibri (Body)"/>
                  </a:rPr>
                  <a:t>, which we don’t know, with </a:t>
                </a:r>
                <a:r>
                  <a:rPr lang="en-US" sz="2400" b="1" i="0" dirty="0">
                    <a:solidFill>
                      <a:srgbClr val="0070C0"/>
                    </a:solidFill>
                    <a:effectLst/>
                    <a:latin typeface="Calibri (Body)"/>
                  </a:rPr>
                  <a:t>an estimated return called the TD target</a:t>
                </a:r>
                <a:r>
                  <a:rPr lang="en-US" sz="2400" b="1" i="0" dirty="0">
                    <a:solidFill>
                      <a:schemeClr val="tx1"/>
                    </a:solidFill>
                    <a:effectLst/>
                    <a:latin typeface="Calibri (Body)"/>
                  </a:rPr>
                  <a:t>.</a:t>
                </a:r>
                <a:endParaRPr lang="en-US" sz="2400" b="0" i="0" dirty="0">
                  <a:solidFill>
                    <a:schemeClr val="tx1"/>
                  </a:solidFill>
                  <a:effectLst/>
                  <a:latin typeface="Calibri (Body)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PH" sz="2400" dirty="0">
                  <a:solidFill>
                    <a:schemeClr val="tx1"/>
                  </a:solidFill>
                  <a:latin typeface="Calibri (Body)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464955-9733-EFB3-60E6-A630B8790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1162051"/>
                <a:ext cx="10952807" cy="2308324"/>
              </a:xfrm>
              <a:prstGeom prst="rect">
                <a:avLst/>
              </a:prstGeom>
              <a:blipFill>
                <a:blip r:embed="rId3"/>
                <a:stretch>
                  <a:fillRect l="-891" t="-211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2428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Outline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5C3E31-5ECB-40C9-043B-6608B9966A6E}"/>
              </a:ext>
            </a:extLst>
          </p:cNvPr>
          <p:cNvSpPr txBox="1"/>
          <p:nvPr/>
        </p:nvSpPr>
        <p:spPr>
          <a:xfrm>
            <a:off x="812463" y="1441134"/>
            <a:ext cx="1056707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Calibri (Body)"/>
              </a:rPr>
              <a:t> Introduction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 (Body)"/>
              </a:rPr>
              <a:t>On-Policy and Off-Policy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l-GR" sz="2400" b="1" i="0" dirty="0">
                <a:solidFill>
                  <a:srgbClr val="222222"/>
                </a:solidFill>
                <a:effectLst/>
                <a:latin typeface="Calibri (Body)"/>
              </a:rPr>
              <a:t>ε</a:t>
            </a:r>
            <a:r>
              <a:rPr lang="en-US" sz="2400" b="1" dirty="0">
                <a:solidFill>
                  <a:srgbClr val="222222"/>
                </a:solidFill>
                <a:latin typeface="Calibri (Body)"/>
              </a:rPr>
              <a:t>-Greedy Exploration</a:t>
            </a:r>
            <a:endParaRPr lang="en-US" sz="2400" b="1" dirty="0"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b="1" dirty="0"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 On-Policy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GLIE Monte-Carlo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SARSA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 Off-Policy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Importance Sampling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Q-Learning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352786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Uses of Model-Free Control </a:t>
            </a:r>
          </a:p>
        </p:txBody>
      </p:sp>
      <p:pic>
        <p:nvPicPr>
          <p:cNvPr id="11" name="Content Placeholder 2">
            <a:extLst>
              <a:ext uri="{FF2B5EF4-FFF2-40B4-BE49-F238E27FC236}">
                <a16:creationId xmlns:a16="http://schemas.microsoft.com/office/drawing/2014/main" id="{7B07A83C-1D91-888E-B575-3846F9B4D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425" y="1231376"/>
            <a:ext cx="6952021" cy="4351338"/>
          </a:xfrm>
        </p:spPr>
      </p:pic>
    </p:spTree>
    <p:extLst>
      <p:ext uri="{BB962C8B-B14F-4D97-AF65-F5344CB8AC3E}">
        <p14:creationId xmlns:p14="http://schemas.microsoft.com/office/powerpoint/2010/main" val="2892726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On-Policy and Off-Policy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8BB1E4A-CAA6-2EF2-CC93-937B9BD60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23" y="1162051"/>
            <a:ext cx="9714192" cy="3964334"/>
          </a:xfrm>
        </p:spPr>
      </p:pic>
    </p:spTree>
    <p:extLst>
      <p:ext uri="{BB962C8B-B14F-4D97-AF65-F5344CB8AC3E}">
        <p14:creationId xmlns:p14="http://schemas.microsoft.com/office/powerpoint/2010/main" val="3673957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 err="1">
                <a:latin typeface="+mn-lt"/>
              </a:rPr>
              <a:t>Generalised</a:t>
            </a:r>
            <a:r>
              <a:rPr lang="en-PH" b="1" dirty="0">
                <a:latin typeface="+mn-lt"/>
              </a:rPr>
              <a:t> Policy Iteration (Refresher)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1783C-8086-CC20-58F3-9C4213E1A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97" y="1009649"/>
            <a:ext cx="4848225" cy="3019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763C3E-3DAD-C378-DB99-372E2510D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973" y="1100151"/>
            <a:ext cx="3371850" cy="4629150"/>
          </a:xfrm>
          <a:prstGeom prst="rect">
            <a:avLst/>
          </a:prstGeom>
        </p:spPr>
      </p:pic>
      <p:pic>
        <p:nvPicPr>
          <p:cNvPr id="11" name="Content Placeholder 15">
            <a:extLst>
              <a:ext uri="{FF2B5EF4-FFF2-40B4-BE49-F238E27FC236}">
                <a16:creationId xmlns:a16="http://schemas.microsoft.com/office/drawing/2014/main" id="{760CD446-1E68-EF7B-9E11-ED99A33C1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97" y="4338638"/>
            <a:ext cx="5336268" cy="175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38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 err="1">
                <a:latin typeface="+mn-lt"/>
              </a:rPr>
              <a:t>Generalised</a:t>
            </a:r>
            <a:r>
              <a:rPr lang="en-PH" b="1" dirty="0">
                <a:latin typeface="+mn-lt"/>
              </a:rPr>
              <a:t> Policy Iteration with Monte-Carlo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BF5196-85BD-85AC-5D6E-B5269DF28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629" y="1434118"/>
            <a:ext cx="8434166" cy="475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36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10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35a931-6b84-420a-938b-bf6e93596a85" xsi:nil="true"/>
    <lcf76f155ced4ddcb4097134ff3c332f xmlns="83665817-2bf1-470e-9d34-a1cdf51135fc">
      <Terms xmlns="http://schemas.microsoft.com/office/infopath/2007/PartnerControls"/>
    </lcf76f155ced4ddcb4097134ff3c332f>
  </documentManagement>
</p:properties>
</file>

<file path=customXml/item1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972596D83CB9448D5CC5920EF207E5" ma:contentTypeVersion="15" ma:contentTypeDescription="Create a new document." ma:contentTypeScope="" ma:versionID="e0bf2008eb45d6d5fc139be6c8039e46">
  <xsd:schema xmlns:xsd="http://www.w3.org/2001/XMLSchema" xmlns:xs="http://www.w3.org/2001/XMLSchema" xmlns:p="http://schemas.microsoft.com/office/2006/metadata/properties" xmlns:ns2="83665817-2bf1-470e-9d34-a1cdf51135fc" xmlns:ns3="8635a931-6b84-420a-938b-bf6e93596a85" targetNamespace="http://schemas.microsoft.com/office/2006/metadata/properties" ma:root="true" ma:fieldsID="b3f89756f7e2a2b7ac115775bf8004ea" ns2:_="" ns3:_="">
    <xsd:import namespace="83665817-2bf1-470e-9d34-a1cdf51135fc"/>
    <xsd:import namespace="8635a931-6b84-420a-938b-bf6e93596a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665817-2bf1-470e-9d34-a1cdf51135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0475df7c-731a-48f9-b587-d0ce67fd343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35a931-6b84-420a-938b-bf6e93596a8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986c5e2-b559-48f3-87de-f99f25e7b445}" ma:internalName="TaxCatchAll" ma:showField="CatchAllData" ma:web="8635a931-6b84-420a-938b-bf6e93596a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3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4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7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8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9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Props1.xml><?xml version="1.0" encoding="utf-8"?>
<ds:datastoreItem xmlns:ds="http://schemas.openxmlformats.org/officeDocument/2006/customXml" ds:itemID="{C4D067AF-DC92-4F11-82F5-13007749D8F7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5999E179-E0BD-40A6-9179-FDE9AD04F1CC}">
  <ds:schemaRefs>
    <ds:schemaRef ds:uri="http://schemas.microsoft.com/office/2006/metadata/properties"/>
    <ds:schemaRef ds:uri="http://schemas.microsoft.com/office/infopath/2007/PartnerControls"/>
    <ds:schemaRef ds:uri="8635a931-6b84-420a-938b-bf6e93596a85"/>
    <ds:schemaRef ds:uri="83665817-2bf1-470e-9d34-a1cdf51135fc"/>
  </ds:schemaRefs>
</ds:datastoreItem>
</file>

<file path=customXml/itemProps11.xml><?xml version="1.0" encoding="utf-8"?>
<ds:datastoreItem xmlns:ds="http://schemas.openxmlformats.org/officeDocument/2006/customXml" ds:itemID="{BB604A8B-05E3-451E-8C75-68576FF964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665817-2bf1-470e-9d34-a1cdf51135fc"/>
    <ds:schemaRef ds:uri="8635a931-6b84-420a-938b-bf6e93596a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AE690A-6DA2-4539-97E4-9CACEDAE07A0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AD4724DF-B3D7-4FCF-AA8F-856D3FC7F828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F79BED0A-E20E-4F16-91D3-BB18BCF17AE7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F166DAC8-4ECC-4130-9B37-BEDCB54573DF}">
  <ds:schemaRefs>
    <ds:schemaRef ds:uri="http://schemas.microsoft.com/sharepoint/v3/contenttype/forms"/>
  </ds:schemaRefs>
</ds:datastoreItem>
</file>

<file path=customXml/itemProps6.xml><?xml version="1.0" encoding="utf-8"?>
<ds:datastoreItem xmlns:ds="http://schemas.openxmlformats.org/officeDocument/2006/customXml" ds:itemID="{DB215FA1-4FD3-42FD-A00D-2232EB3452BE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CAEBBB30-5DD1-4E52-82DE-A02E4733D29A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11BDA43E-947F-4629-A7CA-0F1298F3BE36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1E432C16-7313-413A-AE06-D8B8B05337A0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6537</TotalTime>
  <Words>1667</Words>
  <Application>Microsoft Office PowerPoint</Application>
  <PresentationFormat>Widescreen</PresentationFormat>
  <Paragraphs>338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Abadi</vt:lpstr>
      <vt:lpstr>Arial</vt:lpstr>
      <vt:lpstr>Book Antiqua</vt:lpstr>
      <vt:lpstr>Calibri</vt:lpstr>
      <vt:lpstr>Calibri (Body)</vt:lpstr>
      <vt:lpstr>Calibri Light</vt:lpstr>
      <vt:lpstr>Cambria Math</vt:lpstr>
      <vt:lpstr>times new roman</vt:lpstr>
      <vt:lpstr>Wingdings</vt:lpstr>
      <vt:lpstr>Office Theme</vt:lpstr>
      <vt:lpstr>Storyboard Layouts</vt:lpstr>
      <vt:lpstr>PowerPoint Presentation</vt:lpstr>
      <vt:lpstr>Refresher</vt:lpstr>
      <vt:lpstr>Refresher</vt:lpstr>
      <vt:lpstr>Refresher</vt:lpstr>
      <vt:lpstr>Outline </vt:lpstr>
      <vt:lpstr>Uses of Model-Free Control </vt:lpstr>
      <vt:lpstr>On-Policy and Off-Policy</vt:lpstr>
      <vt:lpstr>Generalised Policy Iteration (Refresher)</vt:lpstr>
      <vt:lpstr>Generalised Policy Iteration with Monte-Carlo</vt:lpstr>
      <vt:lpstr>Model Free Policy Iteration using Action-Value Function</vt:lpstr>
      <vt:lpstr>Policy Iteration using Action-Value Function</vt:lpstr>
      <vt:lpstr>Greedy Action Selection</vt:lpstr>
      <vt:lpstr>ε-Greedy Action Selection</vt:lpstr>
      <vt:lpstr>ε-Greedy Policy Improvement</vt:lpstr>
      <vt:lpstr>Outline </vt:lpstr>
      <vt:lpstr>Monte-Carlo Control</vt:lpstr>
      <vt:lpstr>GLIE</vt:lpstr>
      <vt:lpstr>GLIE Monte Carlo Control</vt:lpstr>
      <vt:lpstr>Monte Carlo Control in Blackjack</vt:lpstr>
      <vt:lpstr>SARSA</vt:lpstr>
      <vt:lpstr>SARSA</vt:lpstr>
      <vt:lpstr>SARSA</vt:lpstr>
      <vt:lpstr>Outline </vt:lpstr>
      <vt:lpstr>Off-Policy Learning</vt:lpstr>
      <vt:lpstr>Q-Learning</vt:lpstr>
      <vt:lpstr>Q-Learning</vt:lpstr>
      <vt:lpstr>Q-Learning</vt:lpstr>
      <vt:lpstr>Q-Learning</vt:lpstr>
      <vt:lpstr>Q-Learning</vt:lpstr>
      <vt:lpstr>Q-Learning</vt:lpstr>
      <vt:lpstr>Q-Learning</vt:lpstr>
      <vt:lpstr>Q-Learning</vt:lpstr>
      <vt:lpstr>Q-Learning</vt:lpstr>
      <vt:lpstr>Q-Learning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Imperial</dc:creator>
  <cp:lastModifiedBy>SLY Ponio</cp:lastModifiedBy>
  <cp:revision>146</cp:revision>
  <dcterms:created xsi:type="dcterms:W3CDTF">2020-07-20T06:14:24Z</dcterms:created>
  <dcterms:modified xsi:type="dcterms:W3CDTF">2023-06-02T03:10:00Z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0x010100A8972596D83CB9448D5CC5920EF207E5</vt:lpwstr>
  </property>
</Properties>
</file>